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59" r:id="rId3"/>
    <p:sldId id="260" r:id="rId4"/>
    <p:sldId id="261" r:id="rId5"/>
    <p:sldId id="262" r:id="rId6"/>
    <p:sldId id="263" r:id="rId7"/>
    <p:sldId id="264" r:id="rId8"/>
    <p:sldId id="267" r:id="rId9"/>
    <p:sldId id="265" r:id="rId10"/>
    <p:sldId id="266" r:id="rId11"/>
    <p:sldId id="257" r:id="rId12"/>
    <p:sldId id="268" r:id="rId13"/>
    <p:sldId id="269" r:id="rId14"/>
    <p:sldId id="270" r:id="rId15"/>
    <p:sldId id="271" r:id="rId16"/>
    <p:sldId id="272" r:id="rId17"/>
    <p:sldId id="273" r:id="rId18"/>
    <p:sldId id="274" r:id="rId19"/>
    <p:sldId id="276" r:id="rId20"/>
    <p:sldId id="275" r:id="rId21"/>
    <p:sldId id="280" r:id="rId22"/>
    <p:sldId id="277" r:id="rId23"/>
    <p:sldId id="278" r:id="rId2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0" d="100"/>
          <a:sy n="70" d="100"/>
        </p:scale>
        <p:origin x="-259" y="8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2" Type="http://schemas.openxmlformats.org/officeDocument/2006/relationships/oleObject" Target="Book1" TargetMode="External"/><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oleObject" Target="Book1" TargetMode="External"/><Relationship Id="rId1"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CO"/>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[Book1]Sheet2!$F$3</c:f>
              <c:strCache>
                <c:ptCount val="1"/>
                <c:pt idx="0">
                  <c:v>TOTAL PESO BIOMASA (Kg/ha)</c:v>
                </c:pt>
              </c:strCache>
            </c:strRef>
          </c:tx>
          <c:spPr>
            <a:solidFill>
              <a:schemeClr val="accent3"/>
            </a:solidFill>
          </c:spPr>
          <c:invertIfNegative val="0"/>
          <c:cat>
            <c:strRef>
              <c:f>[Book1]Sheet2!$B$4;[Book1]Sheet2!$B$5;[Book1]Sheet2!$B$6;[Book1]Sheet2!$B$7;[Book1]Sheet2!$B$8</c:f>
              <c:strCache>
                <c:ptCount val="5"/>
                <c:pt idx="0">
                  <c:v>Las Abejas</c:v>
                </c:pt>
                <c:pt idx="1">
                  <c:v>Campo Alegre</c:v>
                </c:pt>
                <c:pt idx="2">
                  <c:v>Redención</c:v>
                </c:pt>
                <c:pt idx="3">
                  <c:v>Calentura</c:v>
                </c:pt>
                <c:pt idx="4">
                  <c:v>San Juan</c:v>
                </c:pt>
              </c:strCache>
            </c:strRef>
          </c:cat>
          <c:val>
            <c:numRef>
              <c:f>[Book1]Sheet2!$F$4;[Book1]Sheet2!$F$5;[Book1]Sheet2!$F$6;[Book1]Sheet2!$F$7;[Book1]Sheet2!$F$8</c:f>
              <c:numCache>
                <c:formatCode>#,##0</c:formatCode>
                <c:ptCount val="5"/>
                <c:pt idx="0">
                  <c:v>41700</c:v>
                </c:pt>
                <c:pt idx="1">
                  <c:v>30100</c:v>
                </c:pt>
                <c:pt idx="2">
                  <c:v>35400</c:v>
                </c:pt>
                <c:pt idx="3">
                  <c:v>30000</c:v>
                </c:pt>
                <c:pt idx="4">
                  <c:v>26220</c:v>
                </c:pt>
              </c:numCache>
            </c:numRef>
          </c:val>
        </c:ser>
        <c:ser>
          <c:idx val="1"/>
          <c:order val="1"/>
          <c:tx>
            <c:strRef>
              <c:f>[Book1]Sheet2!$G$3</c:f>
              <c:strCache>
                <c:ptCount val="1"/>
                <c:pt idx="0">
                  <c:v>RENDIMIENTO (Kg/ha)1</c:v>
                </c:pt>
              </c:strCache>
            </c:strRef>
          </c:tx>
          <c:spPr>
            <a:solidFill>
              <a:schemeClr val="tx2">
                <a:lumMod val="60000"/>
                <a:lumOff val="40000"/>
              </a:schemeClr>
            </a:solidFill>
          </c:spPr>
          <c:invertIfNegative val="0"/>
          <c:cat>
            <c:strRef>
              <c:f>[Book1]Sheet2!$B$4;[Book1]Sheet2!$B$5;[Book1]Sheet2!$B$6;[Book1]Sheet2!$B$7;[Book1]Sheet2!$B$8</c:f>
              <c:strCache>
                <c:ptCount val="5"/>
                <c:pt idx="0">
                  <c:v>Las Abejas</c:v>
                </c:pt>
                <c:pt idx="1">
                  <c:v>Campo Alegre</c:v>
                </c:pt>
                <c:pt idx="2">
                  <c:v>Redención</c:v>
                </c:pt>
                <c:pt idx="3">
                  <c:v>Calentura</c:v>
                </c:pt>
                <c:pt idx="4">
                  <c:v>San Juan</c:v>
                </c:pt>
              </c:strCache>
            </c:strRef>
          </c:cat>
          <c:val>
            <c:numRef>
              <c:f>[Book1]Sheet2!$G$4;[Book1]Sheet2!$G$5;[Book1]Sheet2!$G$6;[Book1]Sheet2!$G$7;[Book1]Sheet2!$G$8</c:f>
              <c:numCache>
                <c:formatCode>#,##0</c:formatCode>
                <c:ptCount val="5"/>
                <c:pt idx="0">
                  <c:v>4030</c:v>
                </c:pt>
                <c:pt idx="1">
                  <c:v>3720</c:v>
                </c:pt>
                <c:pt idx="2">
                  <c:v>5146</c:v>
                </c:pt>
                <c:pt idx="3">
                  <c:v>4340</c:v>
                </c:pt>
                <c:pt idx="4">
                  <c:v>6200</c:v>
                </c:pt>
              </c:numCache>
            </c:numRef>
          </c:val>
        </c:ser>
        <c:dLbls>
          <c:showLegendKey val="0"/>
          <c:showVal val="0"/>
          <c:showCatName val="0"/>
          <c:showSerName val="0"/>
          <c:showPercent val="0"/>
          <c:showBubbleSize val="0"/>
        </c:dLbls>
        <c:gapWidth val="150"/>
        <c:axId val="21036416"/>
        <c:axId val="21128320"/>
      </c:barChart>
      <c:catAx>
        <c:axId val="21036416"/>
        <c:scaling>
          <c:orientation val="minMax"/>
        </c:scaling>
        <c:delete val="0"/>
        <c:axPos val="b"/>
        <c:majorTickMark val="out"/>
        <c:minorTickMark val="none"/>
        <c:tickLblPos val="nextTo"/>
        <c:crossAx val="21128320"/>
        <c:crosses val="autoZero"/>
        <c:auto val="1"/>
        <c:lblAlgn val="ctr"/>
        <c:lblOffset val="100"/>
        <c:noMultiLvlLbl val="0"/>
      </c:catAx>
      <c:valAx>
        <c:axId val="21128320"/>
        <c:scaling>
          <c:orientation val="minMax"/>
        </c:scaling>
        <c:delete val="0"/>
        <c:axPos val="l"/>
        <c:majorGridlines/>
        <c:title>
          <c:tx>
            <c:rich>
              <a:bodyPr rot="-5400000" vert="horz"/>
              <a:lstStyle/>
              <a:p>
                <a:pPr>
                  <a:defRPr/>
                </a:pPr>
                <a:r>
                  <a:rPr lang="en-US"/>
                  <a:t>Kg/ha</a:t>
                </a:r>
              </a:p>
            </c:rich>
          </c:tx>
          <c:layout>
            <c:manualLayout>
              <c:xMode val="edge"/>
              <c:yMode val="edge"/>
              <c:x val="2.8490028490028487E-2"/>
              <c:y val="0.31949074074074152"/>
            </c:manualLayout>
          </c:layout>
          <c:overlay val="0"/>
        </c:title>
        <c:numFmt formatCode="#,##0" sourceLinked="1"/>
        <c:majorTickMark val="out"/>
        <c:minorTickMark val="none"/>
        <c:tickLblPos val="nextTo"/>
        <c:crossAx val="21036416"/>
        <c:crosses val="autoZero"/>
        <c:crossBetween val="between"/>
      </c:valAx>
      <c:dTable>
        <c:showHorzBorder val="1"/>
        <c:showVertBorder val="1"/>
        <c:showOutline val="1"/>
        <c:showKeys val="0"/>
      </c:dTable>
    </c:plotArea>
    <c:plotVisOnly val="1"/>
    <c:dispBlanksAs val="gap"/>
    <c:showDLblsOverMax val="0"/>
  </c:chart>
  <c:spPr>
    <a:ln>
      <a:noFill/>
    </a:ln>
  </c:spPr>
  <c:txPr>
    <a:bodyPr/>
    <a:lstStyle/>
    <a:p>
      <a:pPr>
        <a:defRPr sz="1100">
          <a:latin typeface="Arial" pitchFamily="34" charset="0"/>
          <a:cs typeface="Arial" pitchFamily="34" charset="0"/>
        </a:defRPr>
      </a:pPr>
      <a:endParaRPr lang="es-CO"/>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s-CO"/>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layout/>
      <c:overlay val="0"/>
      <c:txPr>
        <a:bodyPr/>
        <a:lstStyle/>
        <a:p>
          <a:pPr>
            <a:defRPr sz="1200"/>
          </a:pPr>
          <a:endParaRPr lang="es-CO"/>
        </a:p>
      </c:txPr>
    </c:title>
    <c:autoTitleDeleted val="0"/>
    <c:plotArea>
      <c:layout/>
      <c:barChart>
        <c:barDir val="col"/>
        <c:grouping val="clustered"/>
        <c:varyColors val="0"/>
        <c:ser>
          <c:idx val="0"/>
          <c:order val="0"/>
          <c:tx>
            <c:strRef>
              <c:f>[Book1]Sheet4!$B$1</c:f>
              <c:strCache>
                <c:ptCount val="1"/>
                <c:pt idx="0">
                  <c:v>PORCENTAJE</c:v>
                </c:pt>
              </c:strCache>
            </c:strRef>
          </c:tx>
          <c:invertIfNegative val="0"/>
          <c:cat>
            <c:strRef>
              <c:f>[Book1]Sheet4!$A$2:$A$13</c:f>
              <c:strCache>
                <c:ptCount val="12"/>
                <c:pt idx="0">
                  <c:v>Alternaria</c:v>
                </c:pt>
                <c:pt idx="1">
                  <c:v>Curvularia</c:v>
                </c:pt>
                <c:pt idx="2">
                  <c:v>Fusarium</c:v>
                </c:pt>
                <c:pt idx="3">
                  <c:v>Rhizoctonia</c:v>
                </c:pt>
                <c:pt idx="4">
                  <c:v>Rhynchosporium</c:v>
                </c:pt>
                <c:pt idx="5">
                  <c:v>Gaeumannomyces</c:v>
                </c:pt>
                <c:pt idx="6">
                  <c:v>Magnaporthe</c:v>
                </c:pt>
                <c:pt idx="7">
                  <c:v>Sarocladium</c:v>
                </c:pt>
                <c:pt idx="8">
                  <c:v>Burkholderia glumae</c:v>
                </c:pt>
                <c:pt idx="9">
                  <c:v>Cercospora</c:v>
                </c:pt>
                <c:pt idx="10">
                  <c:v>Bipolaris</c:v>
                </c:pt>
                <c:pt idx="11">
                  <c:v>Ácaros</c:v>
                </c:pt>
              </c:strCache>
            </c:strRef>
          </c:cat>
          <c:val>
            <c:numRef>
              <c:f>[Book1]Sheet4!$B$2:$B$13</c:f>
              <c:numCache>
                <c:formatCode>General</c:formatCode>
                <c:ptCount val="12"/>
                <c:pt idx="0">
                  <c:v>20</c:v>
                </c:pt>
                <c:pt idx="1">
                  <c:v>20</c:v>
                </c:pt>
                <c:pt idx="2">
                  <c:v>20</c:v>
                </c:pt>
                <c:pt idx="3">
                  <c:v>20</c:v>
                </c:pt>
                <c:pt idx="4">
                  <c:v>20</c:v>
                </c:pt>
                <c:pt idx="5">
                  <c:v>40</c:v>
                </c:pt>
                <c:pt idx="6">
                  <c:v>40</c:v>
                </c:pt>
                <c:pt idx="7">
                  <c:v>60</c:v>
                </c:pt>
                <c:pt idx="8">
                  <c:v>80</c:v>
                </c:pt>
                <c:pt idx="9">
                  <c:v>80</c:v>
                </c:pt>
                <c:pt idx="10">
                  <c:v>100</c:v>
                </c:pt>
                <c:pt idx="11">
                  <c:v>80</c:v>
                </c:pt>
              </c:numCache>
            </c:numRef>
          </c:val>
        </c:ser>
        <c:dLbls>
          <c:showLegendKey val="0"/>
          <c:showVal val="0"/>
          <c:showCatName val="0"/>
          <c:showSerName val="0"/>
          <c:showPercent val="0"/>
          <c:showBubbleSize val="0"/>
        </c:dLbls>
        <c:gapWidth val="150"/>
        <c:axId val="3218048"/>
        <c:axId val="3219840"/>
      </c:barChart>
      <c:catAx>
        <c:axId val="3218048"/>
        <c:scaling>
          <c:orientation val="minMax"/>
        </c:scaling>
        <c:delete val="0"/>
        <c:axPos val="b"/>
        <c:majorTickMark val="out"/>
        <c:minorTickMark val="none"/>
        <c:tickLblPos val="nextTo"/>
        <c:crossAx val="3219840"/>
        <c:crosses val="autoZero"/>
        <c:auto val="1"/>
        <c:lblAlgn val="ctr"/>
        <c:lblOffset val="100"/>
        <c:noMultiLvlLbl val="0"/>
      </c:catAx>
      <c:valAx>
        <c:axId val="3219840"/>
        <c:scaling>
          <c:orientation val="minMax"/>
        </c:scaling>
        <c:delete val="0"/>
        <c:axPos val="l"/>
        <c:majorGridlines/>
        <c:numFmt formatCode="General" sourceLinked="1"/>
        <c:majorTickMark val="out"/>
        <c:minorTickMark val="none"/>
        <c:tickLblPos val="nextTo"/>
        <c:crossAx val="3218048"/>
        <c:crosses val="autoZero"/>
        <c:crossBetween val="between"/>
      </c:valAx>
    </c:plotArea>
    <c:plotVisOnly val="1"/>
    <c:dispBlanksAs val="gap"/>
    <c:showDLblsOverMax val="0"/>
  </c:chart>
  <c:txPr>
    <a:bodyPr/>
    <a:lstStyle/>
    <a:p>
      <a:pPr>
        <a:defRPr sz="1000">
          <a:latin typeface="Arial" pitchFamily="34" charset="0"/>
          <a:cs typeface="Arial" pitchFamily="34" charset="0"/>
        </a:defRPr>
      </a:pPr>
      <a:endParaRPr lang="es-CO"/>
    </a:p>
  </c:txPr>
  <c:externalData r:id="rId2">
    <c:autoUpdate val="0"/>
  </c:externalData>
</c:chartSpace>
</file>

<file path=ppt/media/image1.png>
</file>

<file path=ppt/media/image2.png>
</file>

<file path=ppt/media/image3.pn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4" name="Group 11"/>
          <p:cNvGrpSpPr>
            <a:grpSpLocks/>
          </p:cNvGrpSpPr>
          <p:nvPr/>
        </p:nvGrpSpPr>
        <p:grpSpPr bwMode="auto">
          <a:xfrm>
            <a:off x="0" y="0"/>
            <a:ext cx="9144000" cy="6400800"/>
            <a:chOff x="0" y="0"/>
            <a:chExt cx="9144000" cy="6400800"/>
          </a:xfrm>
        </p:grpSpPr>
        <p:sp>
          <p:nvSpPr>
            <p:cNvPr id="5" name="Rectangle 15"/>
            <p:cNvSpPr/>
            <p:nvPr/>
          </p:nvSpPr>
          <p:spPr>
            <a:xfrm>
              <a:off x="1828800" y="4572000"/>
              <a:ext cx="6858000" cy="182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grpSp>
          <p:nvGrpSpPr>
            <p:cNvPr id="6" name="Group 10"/>
            <p:cNvGrpSpPr>
              <a:grpSpLocks/>
            </p:cNvGrpSpPr>
            <p:nvPr/>
          </p:nvGrpSpPr>
          <p:grpSpPr bwMode="auto">
            <a:xfrm>
              <a:off x="0" y="0"/>
              <a:ext cx="9144000" cy="6400800"/>
              <a:chOff x="0" y="0"/>
              <a:chExt cx="9144000" cy="6400800"/>
            </a:xfrm>
          </p:grpSpPr>
          <p:sp>
            <p:nvSpPr>
              <p:cNvPr id="8" name="Rectangle 14"/>
              <p:cNvSpPr/>
              <p:nvPr/>
            </p:nvSpPr>
            <p:spPr>
              <a:xfrm>
                <a:off x="0" y="0"/>
                <a:ext cx="1828800" cy="6400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9" name="Rectangle 9"/>
              <p:cNvSpPr/>
              <p:nvPr/>
            </p:nvSpPr>
            <p:spPr>
              <a:xfrm>
                <a:off x="0" y="4572000"/>
                <a:ext cx="9144000" cy="1828800"/>
              </a:xfrm>
              <a:prstGeom prst="rect">
                <a:avLst/>
              </a:prstGeom>
              <a:solidFill>
                <a:schemeClr val="accent1"/>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grpSp>
        <p:sp>
          <p:nvSpPr>
            <p:cNvPr id="7" name="Rectangle 12"/>
            <p:cNvSpPr/>
            <p:nvPr/>
          </p:nvSpPr>
          <p:spPr>
            <a:xfrm>
              <a:off x="0" y="4572000"/>
              <a:ext cx="1828800" cy="18288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grpSp>
      <p:sp>
        <p:nvSpPr>
          <p:cNvPr id="3" name="Subtitle 2"/>
          <p:cNvSpPr>
            <a:spLocks noGrp="1"/>
          </p:cNvSpPr>
          <p:nvPr>
            <p:ph type="subTitle" idx="1"/>
          </p:nvPr>
        </p:nvSpPr>
        <p:spPr>
          <a:xfrm>
            <a:off x="1905000" y="5867400"/>
            <a:ext cx="6570722" cy="457200"/>
          </a:xfrm>
        </p:spPr>
        <p:txBody>
          <a:bodyPr>
            <a:normAutofit/>
            <a:scene3d>
              <a:camera prst="orthographicFront"/>
              <a:lightRig rig="soft" dir="t">
                <a:rot lat="0" lon="0" rev="10800000"/>
              </a:lightRig>
            </a:scene3d>
            <a:sp3d>
              <a:contourClr>
                <a:srgbClr val="DDDDDD"/>
              </a:contourClr>
            </a:sp3d>
          </a:bodyPr>
          <a:lstStyle>
            <a:lvl1pPr marL="0" indent="0" algn="l">
              <a:spcBef>
                <a:spcPts val="0"/>
              </a:spcBef>
              <a:buNone/>
              <a:defRPr sz="2000">
                <a:solidFill>
                  <a:schemeClr val="tx1">
                    <a:alpha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a:p>
        </p:txBody>
      </p:sp>
      <p:sp>
        <p:nvSpPr>
          <p:cNvPr id="2" name="Title 1"/>
          <p:cNvSpPr>
            <a:spLocks noGrp="1"/>
          </p:cNvSpPr>
          <p:nvPr>
            <p:ph type="ctrTitle"/>
          </p:nvPr>
        </p:nvSpPr>
        <p:spPr>
          <a:xfrm>
            <a:off x="1905000" y="4648200"/>
            <a:ext cx="6553200" cy="1219200"/>
          </a:xfrm>
        </p:spPr>
        <p:txBody>
          <a:bodyPr anchor="b" anchorCtr="0">
            <a:noAutofit/>
          </a:bodyPr>
          <a:lstStyle>
            <a:lvl1pPr algn="l">
              <a:defRPr sz="3600"/>
            </a:lvl1pPr>
          </a:lstStyle>
          <a:p>
            <a:r>
              <a:rPr lang="es-ES" smtClean="0"/>
              <a:t>Haga clic para modificar el estilo de título del patrón</a:t>
            </a:r>
            <a:endParaRPr/>
          </a:p>
        </p:txBody>
      </p:sp>
      <p:sp>
        <p:nvSpPr>
          <p:cNvPr id="10" name="Date Placeholder 3"/>
          <p:cNvSpPr>
            <a:spLocks noGrp="1"/>
          </p:cNvSpPr>
          <p:nvPr>
            <p:ph type="dt" sz="half" idx="10"/>
          </p:nvPr>
        </p:nvSpPr>
        <p:spPr>
          <a:xfrm>
            <a:off x="6934200" y="6553200"/>
            <a:ext cx="1676400" cy="228600"/>
          </a:xfrm>
        </p:spPr>
        <p:txBody>
          <a:bodyPr anchor="t" anchorCtr="0"/>
          <a:lstStyle>
            <a:lvl1pPr marL="0" algn="r" defTabSz="914400" rtl="0" eaLnBrk="1" latinLnBrk="0" hangingPunct="1">
              <a:defRPr sz="900" kern="1200" cap="small" baseline="0">
                <a:solidFill>
                  <a:sysClr val="windowText" lastClr="000000"/>
                </a:solidFill>
                <a:latin typeface="+mj-lt"/>
                <a:ea typeface="+mn-ea"/>
                <a:cs typeface="+mn-cs"/>
              </a:defRPr>
            </a:lvl1pPr>
          </a:lstStyle>
          <a:p>
            <a:pPr>
              <a:defRPr/>
            </a:pPr>
            <a:endParaRPr/>
          </a:p>
        </p:txBody>
      </p:sp>
      <p:sp>
        <p:nvSpPr>
          <p:cNvPr id="11" name="Footer Placeholder 4"/>
          <p:cNvSpPr>
            <a:spLocks noGrp="1"/>
          </p:cNvSpPr>
          <p:nvPr>
            <p:ph type="ftr" sz="quarter" idx="11"/>
          </p:nvPr>
        </p:nvSpPr>
        <p:spPr>
          <a:xfrm>
            <a:off x="1892300" y="6553200"/>
            <a:ext cx="1676400" cy="228600"/>
          </a:xfrm>
        </p:spPr>
        <p:txBody>
          <a:bodyPr anchor="t" anchorCtr="0"/>
          <a:lstStyle>
            <a:lvl1pPr>
              <a:defRPr>
                <a:solidFill>
                  <a:sysClr val="windowText" lastClr="000000"/>
                </a:solidFill>
              </a:defRPr>
            </a:lvl1pPr>
          </a:lstStyle>
          <a:p>
            <a:pPr>
              <a:defRPr/>
            </a:pPr>
            <a:endParaRPr/>
          </a:p>
        </p:txBody>
      </p:sp>
      <p:sp>
        <p:nvSpPr>
          <p:cNvPr id="12" name="Slide Number Placeholder 5"/>
          <p:cNvSpPr>
            <a:spLocks noGrp="1"/>
          </p:cNvSpPr>
          <p:nvPr>
            <p:ph type="sldNum" sz="quarter" idx="12"/>
          </p:nvPr>
        </p:nvSpPr>
        <p:spPr>
          <a:xfrm>
            <a:off x="4870450" y="6553200"/>
            <a:ext cx="762000" cy="228600"/>
          </a:xfrm>
        </p:spPr>
        <p:txBody>
          <a:bodyPr/>
          <a:lstStyle>
            <a:lvl1pPr algn="ctr">
              <a:defRPr sz="900" kern="1200" cap="small" baseline="0">
                <a:solidFill>
                  <a:sysClr val="windowText" lastClr="000000"/>
                </a:solidFill>
                <a:latin typeface="+mj-lt"/>
                <a:ea typeface="+mn-ea"/>
                <a:cs typeface="+mn-cs"/>
              </a:defRPr>
            </a:lvl1pPr>
          </a:lstStyle>
          <a:p>
            <a:pPr>
              <a:defRPr/>
            </a:pPr>
            <a:fld id="{E0DA3996-E537-4736-A1F0-892E4ED9B392}" type="slidenum">
              <a:rPr/>
              <a:pPr>
                <a:defRPr/>
              </a:pPr>
              <a:t>‹#›</a:t>
            </a:fld>
            <a:endParaRPr/>
          </a:p>
        </p:txBody>
      </p:sp>
    </p:spTree>
    <p:extLst>
      <p:ext uri="{BB962C8B-B14F-4D97-AF65-F5344CB8AC3E}">
        <p14:creationId xmlns:p14="http://schemas.microsoft.com/office/powerpoint/2010/main" val="524420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4" name="Date Placeholder 3"/>
          <p:cNvSpPr>
            <a:spLocks noGrp="1"/>
          </p:cNvSpPr>
          <p:nvPr>
            <p:ph type="dt" sz="half" idx="10"/>
          </p:nvPr>
        </p:nvSpPr>
        <p:spPr/>
        <p:txBody>
          <a:bodyPr/>
          <a:lstStyle>
            <a:lvl1pPr>
              <a:defRPr/>
            </a:lvl1pPr>
          </a:lstStyle>
          <a:p>
            <a:pPr>
              <a:defRPr/>
            </a:pPr>
            <a:endParaRPr/>
          </a:p>
        </p:txBody>
      </p:sp>
      <p:sp>
        <p:nvSpPr>
          <p:cNvPr id="5" name="Footer Placeholder 4"/>
          <p:cNvSpPr>
            <a:spLocks noGrp="1"/>
          </p:cNvSpPr>
          <p:nvPr>
            <p:ph type="ftr" sz="quarter" idx="11"/>
          </p:nvPr>
        </p:nvSpPr>
        <p:spPr/>
        <p:txBody>
          <a:bodyPr/>
          <a:lstStyle>
            <a:lvl1pPr>
              <a:defRPr/>
            </a:lvl1pPr>
          </a:lstStyle>
          <a:p>
            <a:pPr>
              <a:defRPr/>
            </a:pPr>
            <a:endParaRPr/>
          </a:p>
        </p:txBody>
      </p:sp>
      <p:sp>
        <p:nvSpPr>
          <p:cNvPr id="6" name="Slide Number Placeholder 5"/>
          <p:cNvSpPr>
            <a:spLocks noGrp="1"/>
          </p:cNvSpPr>
          <p:nvPr>
            <p:ph type="sldNum" sz="quarter" idx="12"/>
          </p:nvPr>
        </p:nvSpPr>
        <p:spPr/>
        <p:txBody>
          <a:bodyPr/>
          <a:lstStyle>
            <a:lvl1pPr>
              <a:defRPr/>
            </a:lvl1pPr>
          </a:lstStyle>
          <a:p>
            <a:pPr>
              <a:defRPr/>
            </a:pPr>
            <a:fld id="{9E054EA1-2985-4D6B-A00B-5400A40E73F2}" type="slidenum">
              <a:rPr/>
              <a:pPr>
                <a:defRPr/>
              </a:pPr>
              <a:t>‹#›</a:t>
            </a:fld>
            <a:endParaRPr/>
          </a:p>
        </p:txBody>
      </p:sp>
    </p:spTree>
    <p:extLst>
      <p:ext uri="{BB962C8B-B14F-4D97-AF65-F5344CB8AC3E}">
        <p14:creationId xmlns:p14="http://schemas.microsoft.com/office/powerpoint/2010/main" val="18970424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grpSp>
        <p:nvGrpSpPr>
          <p:cNvPr id="4" name="Group 10"/>
          <p:cNvGrpSpPr>
            <a:grpSpLocks/>
          </p:cNvGrpSpPr>
          <p:nvPr/>
        </p:nvGrpSpPr>
        <p:grpSpPr bwMode="auto">
          <a:xfrm>
            <a:off x="0" y="0"/>
            <a:ext cx="9144000" cy="6858000"/>
            <a:chOff x="-442912" y="457200"/>
            <a:chExt cx="9144000" cy="6858000"/>
          </a:xfrm>
        </p:grpSpPr>
        <p:sp>
          <p:nvSpPr>
            <p:cNvPr id="5" name="Rectangle 17"/>
            <p:cNvSpPr/>
            <p:nvPr/>
          </p:nvSpPr>
          <p:spPr>
            <a:xfrm>
              <a:off x="-442912" y="457200"/>
              <a:ext cx="9129712" cy="1676400"/>
            </a:xfrm>
            <a:prstGeom prst="rect">
              <a:avLst/>
            </a:prstGeom>
            <a:solidFill>
              <a:schemeClr val="accent3"/>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6" name="Rectangle 18"/>
            <p:cNvSpPr/>
            <p:nvPr/>
          </p:nvSpPr>
          <p:spPr>
            <a:xfrm>
              <a:off x="6872288" y="457200"/>
              <a:ext cx="18288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7" name="Rectangle 19"/>
            <p:cNvSpPr/>
            <p:nvPr/>
          </p:nvSpPr>
          <p:spPr>
            <a:xfrm>
              <a:off x="6872288" y="457200"/>
              <a:ext cx="1828800" cy="1676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8" name="Oval 20"/>
            <p:cNvSpPr/>
            <p:nvPr/>
          </p:nvSpPr>
          <p:spPr>
            <a:xfrm>
              <a:off x="7367588" y="876300"/>
              <a:ext cx="838200" cy="83820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grpSp>
      <p:sp>
        <p:nvSpPr>
          <p:cNvPr id="2" name="Vertical Title 1"/>
          <p:cNvSpPr>
            <a:spLocks noGrp="1"/>
          </p:cNvSpPr>
          <p:nvPr>
            <p:ph type="title" orient="vert"/>
          </p:nvPr>
        </p:nvSpPr>
        <p:spPr>
          <a:xfrm>
            <a:off x="7467600" y="2298700"/>
            <a:ext cx="1447800" cy="3827463"/>
          </a:xfrm>
        </p:spPr>
        <p:txBody>
          <a:bodyPr vert="eaVert"/>
          <a:lstStyle/>
          <a:p>
            <a:r>
              <a:rPr lang="es-ES" smtClean="0"/>
              <a:t>Haga clic para modificar el estilo de título del patrón</a:t>
            </a:r>
            <a:endParaRPr/>
          </a:p>
        </p:txBody>
      </p:sp>
      <p:sp>
        <p:nvSpPr>
          <p:cNvPr id="3" name="Vertical Text Placeholder 2"/>
          <p:cNvSpPr>
            <a:spLocks noGrp="1"/>
          </p:cNvSpPr>
          <p:nvPr>
            <p:ph type="body" orient="vert" idx="1"/>
          </p:nvPr>
        </p:nvSpPr>
        <p:spPr>
          <a:xfrm>
            <a:off x="533400" y="2286000"/>
            <a:ext cx="5943600" cy="3840163"/>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9" name="Date Placeholder 3"/>
          <p:cNvSpPr>
            <a:spLocks noGrp="1"/>
          </p:cNvSpPr>
          <p:nvPr>
            <p:ph type="dt" sz="half" idx="10"/>
          </p:nvPr>
        </p:nvSpPr>
        <p:spPr/>
        <p:txBody>
          <a:bodyPr/>
          <a:lstStyle>
            <a:lvl1pPr>
              <a:defRPr/>
            </a:lvl1pPr>
          </a:lstStyle>
          <a:p>
            <a:pPr>
              <a:defRPr/>
            </a:pPr>
            <a:endParaRPr/>
          </a:p>
        </p:txBody>
      </p:sp>
      <p:sp>
        <p:nvSpPr>
          <p:cNvPr id="10" name="Footer Placeholder 4"/>
          <p:cNvSpPr>
            <a:spLocks noGrp="1"/>
          </p:cNvSpPr>
          <p:nvPr>
            <p:ph type="ftr" sz="quarter" idx="11"/>
          </p:nvPr>
        </p:nvSpPr>
        <p:spPr/>
        <p:txBody>
          <a:bodyPr/>
          <a:lstStyle>
            <a:lvl1pPr>
              <a:defRPr/>
            </a:lvl1pPr>
          </a:lstStyle>
          <a:p>
            <a:pPr>
              <a:defRPr/>
            </a:pPr>
            <a:endParaRPr/>
          </a:p>
        </p:txBody>
      </p:sp>
      <p:sp>
        <p:nvSpPr>
          <p:cNvPr id="11" name="Slide Number Placeholder 5"/>
          <p:cNvSpPr>
            <a:spLocks noGrp="1"/>
          </p:cNvSpPr>
          <p:nvPr>
            <p:ph type="sldNum" sz="quarter" idx="12"/>
          </p:nvPr>
        </p:nvSpPr>
        <p:spPr>
          <a:xfrm>
            <a:off x="7848600" y="533400"/>
            <a:ext cx="762000" cy="609600"/>
          </a:xfrm>
        </p:spPr>
        <p:txBody>
          <a:bodyPr/>
          <a:lstStyle>
            <a:lvl1pPr>
              <a:defRPr/>
            </a:lvl1pPr>
          </a:lstStyle>
          <a:p>
            <a:pPr>
              <a:defRPr/>
            </a:pPr>
            <a:fld id="{D9D654AE-C578-4280-A26A-CD94882DD075}" type="slidenum">
              <a:rPr/>
              <a:pPr>
                <a:defRPr/>
              </a:pPr>
              <a:t>‹#›</a:t>
            </a:fld>
            <a:endParaRPr/>
          </a:p>
        </p:txBody>
      </p:sp>
    </p:spTree>
    <p:extLst>
      <p:ext uri="{BB962C8B-B14F-4D97-AF65-F5344CB8AC3E}">
        <p14:creationId xmlns:p14="http://schemas.microsoft.com/office/powerpoint/2010/main" val="3503296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4" name="Date Placeholder 3"/>
          <p:cNvSpPr>
            <a:spLocks noGrp="1"/>
          </p:cNvSpPr>
          <p:nvPr>
            <p:ph type="dt" sz="half" idx="10"/>
          </p:nvPr>
        </p:nvSpPr>
        <p:spPr/>
        <p:txBody>
          <a:bodyPr/>
          <a:lstStyle>
            <a:lvl1pPr>
              <a:defRPr/>
            </a:lvl1pPr>
          </a:lstStyle>
          <a:p>
            <a:pPr>
              <a:defRPr/>
            </a:pPr>
            <a:endParaRPr/>
          </a:p>
        </p:txBody>
      </p:sp>
      <p:sp>
        <p:nvSpPr>
          <p:cNvPr id="5" name="Footer Placeholder 4"/>
          <p:cNvSpPr>
            <a:spLocks noGrp="1"/>
          </p:cNvSpPr>
          <p:nvPr>
            <p:ph type="ftr" sz="quarter" idx="11"/>
          </p:nvPr>
        </p:nvSpPr>
        <p:spPr/>
        <p:txBody>
          <a:bodyPr/>
          <a:lstStyle>
            <a:lvl1pPr>
              <a:defRPr/>
            </a:lvl1pPr>
          </a:lstStyle>
          <a:p>
            <a:pPr>
              <a:defRPr/>
            </a:pPr>
            <a:endParaRPr/>
          </a:p>
        </p:txBody>
      </p:sp>
      <p:sp>
        <p:nvSpPr>
          <p:cNvPr id="6" name="Slide Number Placeholder 5"/>
          <p:cNvSpPr>
            <a:spLocks noGrp="1"/>
          </p:cNvSpPr>
          <p:nvPr>
            <p:ph type="sldNum" sz="quarter" idx="12"/>
          </p:nvPr>
        </p:nvSpPr>
        <p:spPr/>
        <p:txBody>
          <a:bodyPr/>
          <a:lstStyle>
            <a:lvl1pPr>
              <a:defRPr/>
            </a:lvl1pPr>
          </a:lstStyle>
          <a:p>
            <a:pPr>
              <a:defRPr/>
            </a:pPr>
            <a:fld id="{EFB6A7C3-95E0-45ED-83CD-A13C07E666D5}" type="slidenum">
              <a:rPr/>
              <a:pPr>
                <a:defRPr/>
              </a:pPr>
              <a:t>‹#›</a:t>
            </a:fld>
            <a:endParaRPr/>
          </a:p>
        </p:txBody>
      </p:sp>
    </p:spTree>
    <p:extLst>
      <p:ext uri="{BB962C8B-B14F-4D97-AF65-F5344CB8AC3E}">
        <p14:creationId xmlns:p14="http://schemas.microsoft.com/office/powerpoint/2010/main" val="2285815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grpSp>
        <p:nvGrpSpPr>
          <p:cNvPr id="4" name="Group 10"/>
          <p:cNvGrpSpPr>
            <a:grpSpLocks/>
          </p:cNvGrpSpPr>
          <p:nvPr/>
        </p:nvGrpSpPr>
        <p:grpSpPr bwMode="auto">
          <a:xfrm>
            <a:off x="0" y="0"/>
            <a:ext cx="9144000" cy="6858000"/>
            <a:chOff x="0" y="0"/>
            <a:chExt cx="9144000" cy="6858000"/>
          </a:xfrm>
        </p:grpSpPr>
        <p:sp>
          <p:nvSpPr>
            <p:cNvPr id="5" name="Rectangle 6"/>
            <p:cNvSpPr/>
            <p:nvPr/>
          </p:nvSpPr>
          <p:spPr>
            <a:xfrm>
              <a:off x="0" y="0"/>
              <a:ext cx="18288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6" name="Rectangle 7"/>
            <p:cNvSpPr/>
            <p:nvPr/>
          </p:nvSpPr>
          <p:spPr>
            <a:xfrm>
              <a:off x="0" y="2514600"/>
              <a:ext cx="1828800" cy="18288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7" name="Rectangle 8"/>
            <p:cNvSpPr/>
            <p:nvPr/>
          </p:nvSpPr>
          <p:spPr>
            <a:xfrm>
              <a:off x="1828800" y="2514600"/>
              <a:ext cx="7315200" cy="1828800"/>
            </a:xfrm>
            <a:prstGeom prst="rect">
              <a:avLst/>
            </a:prstGeom>
            <a:solidFill>
              <a:schemeClr val="accent1"/>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grpSp>
      <p:sp>
        <p:nvSpPr>
          <p:cNvPr id="2" name="Title 1"/>
          <p:cNvSpPr>
            <a:spLocks noGrp="1"/>
          </p:cNvSpPr>
          <p:nvPr>
            <p:ph type="title"/>
          </p:nvPr>
        </p:nvSpPr>
        <p:spPr>
          <a:xfrm>
            <a:off x="1905000" y="2667000"/>
            <a:ext cx="6629400" cy="1143000"/>
          </a:xfrm>
        </p:spPr>
        <p:txBody>
          <a:bodyPr anchor="b" anchorCtr="0">
            <a:noAutofit/>
          </a:bodyPr>
          <a:lstStyle>
            <a:lvl1pPr algn="l" defTabSz="914400" rtl="0" eaLnBrk="1" latinLnBrk="0" hangingPunct="1">
              <a:spcBef>
                <a:spcPct val="0"/>
              </a:spcBef>
              <a:buNone/>
              <a:defRPr sz="3600" kern="1200" cap="small" spc="200" baseline="0">
                <a:solidFill>
                  <a:schemeClr val="tx1"/>
                </a:solidFill>
                <a:latin typeface="+mj-lt"/>
                <a:ea typeface="+mj-ea"/>
                <a:cs typeface="+mj-cs"/>
              </a:defRPr>
            </a:lvl1pPr>
          </a:lstStyle>
          <a:p>
            <a:r>
              <a:rPr lang="es-ES" smtClean="0"/>
              <a:t>Haga clic para modificar el estilo de título del patrón</a:t>
            </a:r>
            <a:endParaRPr/>
          </a:p>
        </p:txBody>
      </p:sp>
      <p:sp>
        <p:nvSpPr>
          <p:cNvPr id="3" name="Text Placeholder 2"/>
          <p:cNvSpPr>
            <a:spLocks noGrp="1"/>
          </p:cNvSpPr>
          <p:nvPr>
            <p:ph type="body" idx="1"/>
          </p:nvPr>
        </p:nvSpPr>
        <p:spPr>
          <a:xfrm>
            <a:off x="152400" y="4495800"/>
            <a:ext cx="1524000" cy="2057400"/>
          </a:xfrm>
        </p:spPr>
        <p:txBody>
          <a:bodyPr rtlCol="0">
            <a:normAutofit/>
          </a:bodyPr>
          <a:lstStyle>
            <a:lvl1pPr marL="0" indent="0">
              <a:lnSpc>
                <a:spcPct val="200000"/>
              </a:lnSpc>
              <a:buNone/>
              <a:defRPr sz="1600" b="1" kern="1200">
                <a:solidFill>
                  <a:srgbClr val="000000">
                    <a:alpha val="50196"/>
                  </a:srgb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8" name="Date Placeholder 3"/>
          <p:cNvSpPr>
            <a:spLocks noGrp="1"/>
          </p:cNvSpPr>
          <p:nvPr>
            <p:ph type="dt" sz="half" idx="10"/>
          </p:nvPr>
        </p:nvSpPr>
        <p:spPr>
          <a:xfrm>
            <a:off x="6931025" y="6556375"/>
            <a:ext cx="1673225" cy="228600"/>
          </a:xfrm>
        </p:spPr>
        <p:txBody>
          <a:bodyPr/>
          <a:lstStyle>
            <a:lvl1pPr>
              <a:defRPr/>
            </a:lvl1pPr>
          </a:lstStyle>
          <a:p>
            <a:pPr>
              <a:defRPr/>
            </a:pPr>
            <a:endParaRPr/>
          </a:p>
        </p:txBody>
      </p:sp>
      <p:sp>
        <p:nvSpPr>
          <p:cNvPr id="9" name="Footer Placeholder 4"/>
          <p:cNvSpPr>
            <a:spLocks noGrp="1"/>
          </p:cNvSpPr>
          <p:nvPr>
            <p:ph type="ftr" sz="quarter" idx="11"/>
          </p:nvPr>
        </p:nvSpPr>
        <p:spPr>
          <a:xfrm>
            <a:off x="1892300" y="6556375"/>
            <a:ext cx="1673225" cy="228600"/>
          </a:xfrm>
        </p:spPr>
        <p:txBody>
          <a:bodyPr/>
          <a:lstStyle>
            <a:lvl1pPr>
              <a:defRPr/>
            </a:lvl1pPr>
          </a:lstStyle>
          <a:p>
            <a:pPr>
              <a:defRPr/>
            </a:pPr>
            <a:endParaRPr/>
          </a:p>
        </p:txBody>
      </p:sp>
      <p:sp>
        <p:nvSpPr>
          <p:cNvPr id="10" name="Slide Number Placeholder 5"/>
          <p:cNvSpPr>
            <a:spLocks noGrp="1"/>
          </p:cNvSpPr>
          <p:nvPr>
            <p:ph type="sldNum" sz="quarter" idx="12"/>
          </p:nvPr>
        </p:nvSpPr>
        <p:spPr>
          <a:xfrm>
            <a:off x="4867275" y="6556375"/>
            <a:ext cx="762000" cy="228600"/>
          </a:xfrm>
        </p:spPr>
        <p:txBody>
          <a:bodyPr/>
          <a:lstStyle>
            <a:lvl1pPr marL="0" algn="ctr" defTabSz="914400" rtl="0" eaLnBrk="1" latinLnBrk="0" hangingPunct="1">
              <a:defRPr sz="900" kern="1200" cap="small" baseline="0">
                <a:solidFill>
                  <a:sysClr val="windowText" lastClr="000000"/>
                </a:solidFill>
                <a:latin typeface="+mj-lt"/>
                <a:ea typeface="+mn-ea"/>
                <a:cs typeface="+mn-cs"/>
              </a:defRPr>
            </a:lvl1pPr>
          </a:lstStyle>
          <a:p>
            <a:pPr>
              <a:defRPr/>
            </a:pPr>
            <a:fld id="{8E86F93D-3F8A-48D7-9ED9-CB83BBF9D161}" type="slidenum">
              <a:rPr/>
              <a:pPr>
                <a:defRPr/>
              </a:pPr>
              <a:t>‹#›</a:t>
            </a:fld>
            <a:endParaRPr/>
          </a:p>
        </p:txBody>
      </p:sp>
    </p:spTree>
    <p:extLst>
      <p:ext uri="{BB962C8B-B14F-4D97-AF65-F5344CB8AC3E}">
        <p14:creationId xmlns:p14="http://schemas.microsoft.com/office/powerpoint/2010/main" val="30751822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2438400" y="228600"/>
            <a:ext cx="6248400" cy="1143000"/>
          </a:xfrm>
        </p:spPr>
        <p:txBody>
          <a:bodyPr/>
          <a:lstStyle/>
          <a:p>
            <a:r>
              <a:rPr lang="es-ES" smtClean="0"/>
              <a:t>Haga clic para modificar el estilo de título del patrón</a:t>
            </a:r>
            <a:endParaRPr/>
          </a:p>
        </p:txBody>
      </p:sp>
      <p:sp>
        <p:nvSpPr>
          <p:cNvPr id="3" name="Content Placeholder 2"/>
          <p:cNvSpPr>
            <a:spLocks noGrp="1"/>
          </p:cNvSpPr>
          <p:nvPr>
            <p:ph sz="half" idx="1"/>
          </p:nvPr>
        </p:nvSpPr>
        <p:spPr>
          <a:xfrm>
            <a:off x="2438400" y="2298700"/>
            <a:ext cx="2971800" cy="3827463"/>
          </a:xfrm>
        </p:spPr>
        <p:txBody>
          <a:bodyPr>
            <a:normAutofit/>
          </a:bodyPr>
          <a:lstStyle>
            <a:lvl1pPr marL="228600" indent="-228600">
              <a:defRPr sz="1800"/>
            </a:lvl1pPr>
            <a:lvl2pPr marL="457200" indent="-228600">
              <a:defRPr sz="1800"/>
            </a:lvl2pPr>
            <a:lvl3pPr marL="685800" indent="-228600">
              <a:defRPr sz="1800"/>
            </a:lvl3pPr>
            <a:lvl4pPr marL="914400" indent="-228600">
              <a:defRPr sz="1800"/>
            </a:lvl4pPr>
            <a:lvl5pPr marL="1143000" indent="-228600">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4" name="Content Placeholder 3"/>
          <p:cNvSpPr>
            <a:spLocks noGrp="1"/>
          </p:cNvSpPr>
          <p:nvPr>
            <p:ph sz="half" idx="2"/>
          </p:nvPr>
        </p:nvSpPr>
        <p:spPr>
          <a:xfrm>
            <a:off x="5715000" y="2298700"/>
            <a:ext cx="2971800" cy="3827463"/>
          </a:xfrm>
        </p:spPr>
        <p:txBody>
          <a:bodyPr>
            <a:normAutofit/>
          </a:bodyPr>
          <a:lstStyle>
            <a:lvl1pPr marL="228600" indent="-228600">
              <a:defRPr sz="1800"/>
            </a:lvl1pPr>
            <a:lvl2pPr marL="457200" indent="-228600">
              <a:defRPr sz="1800"/>
            </a:lvl2pPr>
            <a:lvl3pPr marL="685800" indent="-228600">
              <a:defRPr sz="1800"/>
            </a:lvl3pPr>
            <a:lvl4pPr marL="914400" indent="-228600">
              <a:defRPr sz="1800"/>
            </a:lvl4pPr>
            <a:lvl5pPr marL="1143000" indent="-228600">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5" name="Date Placeholder 3"/>
          <p:cNvSpPr>
            <a:spLocks noGrp="1"/>
          </p:cNvSpPr>
          <p:nvPr>
            <p:ph type="dt" sz="half" idx="10"/>
          </p:nvPr>
        </p:nvSpPr>
        <p:spPr/>
        <p:txBody>
          <a:bodyPr/>
          <a:lstStyle>
            <a:lvl1pPr>
              <a:defRPr/>
            </a:lvl1pPr>
          </a:lstStyle>
          <a:p>
            <a:pPr>
              <a:defRPr/>
            </a:pPr>
            <a:endParaRPr/>
          </a:p>
        </p:txBody>
      </p:sp>
      <p:sp>
        <p:nvSpPr>
          <p:cNvPr id="6" name="Footer Placeholder 4"/>
          <p:cNvSpPr>
            <a:spLocks noGrp="1"/>
          </p:cNvSpPr>
          <p:nvPr>
            <p:ph type="ftr" sz="quarter" idx="11"/>
          </p:nvPr>
        </p:nvSpPr>
        <p:spPr/>
        <p:txBody>
          <a:bodyPr/>
          <a:lstStyle>
            <a:lvl1pPr>
              <a:defRPr/>
            </a:lvl1pPr>
          </a:lstStyle>
          <a:p>
            <a:pPr>
              <a:defRPr/>
            </a:pPr>
            <a:endParaRPr/>
          </a:p>
        </p:txBody>
      </p:sp>
      <p:sp>
        <p:nvSpPr>
          <p:cNvPr id="7" name="Slide Number Placeholder 5"/>
          <p:cNvSpPr>
            <a:spLocks noGrp="1"/>
          </p:cNvSpPr>
          <p:nvPr>
            <p:ph type="sldNum" sz="quarter" idx="12"/>
          </p:nvPr>
        </p:nvSpPr>
        <p:spPr/>
        <p:txBody>
          <a:bodyPr/>
          <a:lstStyle>
            <a:lvl1pPr>
              <a:defRPr/>
            </a:lvl1pPr>
          </a:lstStyle>
          <a:p>
            <a:pPr>
              <a:defRPr/>
            </a:pPr>
            <a:fld id="{6F5B7609-9108-4D4F-968E-F16D62B702E1}" type="slidenum">
              <a:rPr/>
              <a:pPr>
                <a:defRPr/>
              </a:pPr>
              <a:t>‹#›</a:t>
            </a:fld>
            <a:endParaRPr/>
          </a:p>
        </p:txBody>
      </p:sp>
    </p:spTree>
    <p:extLst>
      <p:ext uri="{BB962C8B-B14F-4D97-AF65-F5344CB8AC3E}">
        <p14:creationId xmlns:p14="http://schemas.microsoft.com/office/powerpoint/2010/main" val="2233303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2438400" y="228600"/>
            <a:ext cx="6248400" cy="1143000"/>
          </a:xfrm>
        </p:spPr>
        <p:txBody>
          <a:bodyPr/>
          <a:lstStyle>
            <a:lvl1pPr>
              <a:defRPr/>
            </a:lvl1pPr>
          </a:lstStyle>
          <a:p>
            <a:r>
              <a:rPr lang="es-ES" smtClean="0"/>
              <a:t>Haga clic para modificar el estilo de título del patrón</a:t>
            </a:r>
            <a:endParaRPr/>
          </a:p>
        </p:txBody>
      </p:sp>
      <p:sp>
        <p:nvSpPr>
          <p:cNvPr id="3" name="Text Placeholder 2"/>
          <p:cNvSpPr>
            <a:spLocks noGrp="1"/>
          </p:cNvSpPr>
          <p:nvPr>
            <p:ph type="body" idx="1"/>
          </p:nvPr>
        </p:nvSpPr>
        <p:spPr>
          <a:xfrm>
            <a:off x="2438400" y="2291697"/>
            <a:ext cx="2971800" cy="639762"/>
          </a:xfrm>
        </p:spPr>
        <p:txBody>
          <a:bodyPr rtlCol="0" anchor="ctr">
            <a:noAutofit/>
          </a:bodyPr>
          <a:lstStyle>
            <a:lvl1pPr marL="0" indent="0">
              <a:buNone/>
              <a:defRPr sz="2200" b="0" kern="120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2447925" y="3137647"/>
            <a:ext cx="2971800" cy="2999232"/>
          </a:xfrm>
        </p:spPr>
        <p:txBody>
          <a:bodyPr rtlCol="0">
            <a:normAutofit/>
          </a:bodyPr>
          <a:lstStyle>
            <a:lvl1pPr marL="228600" indent="-228600" algn="l" defTabSz="914400" rtl="0" eaLnBrk="1" latinLnBrk="0" hangingPunct="1">
              <a:buSzPct val="80000"/>
              <a:buFont typeface="Wingdings" pitchFamily="2" charset="2"/>
              <a:defRPr sz="1800" kern="1200">
                <a:solidFill>
                  <a:schemeClr val="tx1"/>
                </a:solidFill>
                <a:latin typeface="+mn-lt"/>
                <a:ea typeface="+mn-ea"/>
                <a:cs typeface="+mn-cs"/>
              </a:defRPr>
            </a:lvl1pPr>
            <a:lvl2pPr marL="457200" indent="-228600" algn="l" defTabSz="914400" rtl="0" eaLnBrk="1" latinLnBrk="0" hangingPunct="1">
              <a:buSzPct val="80000"/>
              <a:buFont typeface="Wingdings" pitchFamily="2" charset="2"/>
              <a:tabLst/>
              <a:defRPr sz="1800" kern="1200">
                <a:solidFill>
                  <a:schemeClr val="tx1"/>
                </a:solidFill>
                <a:latin typeface="+mn-lt"/>
                <a:ea typeface="+mn-ea"/>
                <a:cs typeface="+mn-cs"/>
              </a:defRPr>
            </a:lvl2pPr>
            <a:lvl3pPr marL="685800" indent="-228600" algn="l" defTabSz="914400" rtl="0" eaLnBrk="1" latinLnBrk="0" hangingPunct="1">
              <a:buSzPct val="80000"/>
              <a:buFont typeface="Wingdings" pitchFamily="2" charset="2"/>
              <a:tabLst/>
              <a:defRPr sz="1800" kern="1200">
                <a:solidFill>
                  <a:schemeClr val="tx1"/>
                </a:solidFill>
                <a:latin typeface="+mn-lt"/>
                <a:ea typeface="+mn-ea"/>
                <a:cs typeface="+mn-cs"/>
              </a:defRPr>
            </a:lvl3pPr>
            <a:lvl4pPr marL="914400" indent="-228600" algn="l" defTabSz="914400" rtl="0" eaLnBrk="1" latinLnBrk="0" hangingPunct="1">
              <a:buSzPct val="80000"/>
              <a:buFont typeface="Wingdings" pitchFamily="2" charset="2"/>
              <a:tabLst/>
              <a:defRPr sz="1800" kern="1200">
                <a:solidFill>
                  <a:schemeClr val="tx1"/>
                </a:solidFill>
                <a:latin typeface="+mn-lt"/>
                <a:ea typeface="+mn-ea"/>
                <a:cs typeface="+mn-cs"/>
              </a:defRPr>
            </a:lvl4pPr>
            <a:lvl5pPr marL="1143000" indent="-228600" algn="l" defTabSz="914400" rtl="0" eaLnBrk="1" latinLnBrk="0" hangingPunct="1">
              <a:buSzPct val="80000"/>
              <a:buFont typeface="Wingdings" pitchFamily="2" charset="2"/>
              <a:tabLst/>
              <a:defRPr sz="1800" kern="120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5" name="Text Placeholder 4"/>
          <p:cNvSpPr>
            <a:spLocks noGrp="1"/>
          </p:cNvSpPr>
          <p:nvPr>
            <p:ph type="body" sz="quarter" idx="3"/>
          </p:nvPr>
        </p:nvSpPr>
        <p:spPr>
          <a:xfrm>
            <a:off x="5715000" y="2291697"/>
            <a:ext cx="2971800" cy="639762"/>
          </a:xfrm>
        </p:spPr>
        <p:txBody>
          <a:bodyPr anchor="ctr">
            <a:noAutofit/>
          </a:bodyPr>
          <a:lstStyle>
            <a:lvl1pPr marL="0" indent="0">
              <a:buNone/>
              <a:defRPr sz="22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715000" y="3137647"/>
            <a:ext cx="2971800" cy="3001962"/>
          </a:xfrm>
        </p:spPr>
        <p:txBody>
          <a:bodyPr rtlCol="0">
            <a:normAutofit/>
          </a:bodyPr>
          <a:lstStyle>
            <a:lvl1pPr marL="228600" indent="-228600" algn="l" defTabSz="914400" rtl="0" eaLnBrk="1" latinLnBrk="0" hangingPunct="1">
              <a:buSzPct val="80000"/>
              <a:buFont typeface="Wingdings" pitchFamily="2" charset="2"/>
              <a:defRPr sz="1800" kern="1200">
                <a:solidFill>
                  <a:schemeClr val="tx1"/>
                </a:solidFill>
                <a:latin typeface="+mn-lt"/>
                <a:ea typeface="+mn-ea"/>
                <a:cs typeface="+mn-cs"/>
              </a:defRPr>
            </a:lvl1pPr>
            <a:lvl2pPr marL="457200" indent="-228600" algn="l" defTabSz="914400" rtl="0" eaLnBrk="1" latinLnBrk="0" hangingPunct="1">
              <a:buSzPct val="80000"/>
              <a:buFont typeface="Wingdings" pitchFamily="2" charset="2"/>
              <a:defRPr sz="1800" kern="1200">
                <a:solidFill>
                  <a:schemeClr val="tx1"/>
                </a:solidFill>
                <a:latin typeface="+mn-lt"/>
                <a:ea typeface="+mn-ea"/>
                <a:cs typeface="+mn-cs"/>
              </a:defRPr>
            </a:lvl2pPr>
            <a:lvl3pPr marL="685800" indent="-228600" algn="l" defTabSz="914400" rtl="0" eaLnBrk="1" latinLnBrk="0" hangingPunct="1">
              <a:buSzPct val="80000"/>
              <a:buFont typeface="Wingdings" pitchFamily="2" charset="2"/>
              <a:defRPr sz="1800" kern="1200">
                <a:solidFill>
                  <a:schemeClr val="tx1"/>
                </a:solidFill>
                <a:latin typeface="+mn-lt"/>
                <a:ea typeface="+mn-ea"/>
                <a:cs typeface="+mn-cs"/>
              </a:defRPr>
            </a:lvl3pPr>
            <a:lvl4pPr marL="914400" indent="-228600" algn="l" defTabSz="914400" rtl="0" eaLnBrk="1" latinLnBrk="0" hangingPunct="1">
              <a:buSzPct val="80000"/>
              <a:buFont typeface="Wingdings" pitchFamily="2" charset="2"/>
              <a:defRPr sz="1800" kern="1200">
                <a:solidFill>
                  <a:schemeClr val="tx1"/>
                </a:solidFill>
                <a:latin typeface="+mn-lt"/>
                <a:ea typeface="+mn-ea"/>
                <a:cs typeface="+mn-cs"/>
              </a:defRPr>
            </a:lvl4pPr>
            <a:lvl5pPr marL="1143000" indent="-228600" algn="l" defTabSz="914400" rtl="0" eaLnBrk="1" latinLnBrk="0" hangingPunct="1">
              <a:buSzPct val="80000"/>
              <a:buFont typeface="Wingdings" pitchFamily="2" charset="2"/>
              <a:defRPr sz="1800" kern="120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7" name="Date Placeholder 3"/>
          <p:cNvSpPr>
            <a:spLocks noGrp="1"/>
          </p:cNvSpPr>
          <p:nvPr>
            <p:ph type="dt" sz="half" idx="10"/>
          </p:nvPr>
        </p:nvSpPr>
        <p:spPr/>
        <p:txBody>
          <a:bodyPr/>
          <a:lstStyle>
            <a:lvl1pPr>
              <a:defRPr/>
            </a:lvl1pPr>
          </a:lstStyle>
          <a:p>
            <a:pPr>
              <a:defRPr/>
            </a:pPr>
            <a:endParaRPr/>
          </a:p>
        </p:txBody>
      </p:sp>
      <p:sp>
        <p:nvSpPr>
          <p:cNvPr id="8" name="Footer Placeholder 4"/>
          <p:cNvSpPr>
            <a:spLocks noGrp="1"/>
          </p:cNvSpPr>
          <p:nvPr>
            <p:ph type="ftr" sz="quarter" idx="11"/>
          </p:nvPr>
        </p:nvSpPr>
        <p:spPr/>
        <p:txBody>
          <a:bodyPr/>
          <a:lstStyle>
            <a:lvl1pPr>
              <a:defRPr/>
            </a:lvl1pPr>
          </a:lstStyle>
          <a:p>
            <a:pPr>
              <a:defRPr/>
            </a:pPr>
            <a:endParaRPr/>
          </a:p>
        </p:txBody>
      </p:sp>
      <p:sp>
        <p:nvSpPr>
          <p:cNvPr id="9" name="Slide Number Placeholder 5"/>
          <p:cNvSpPr>
            <a:spLocks noGrp="1"/>
          </p:cNvSpPr>
          <p:nvPr>
            <p:ph type="sldNum" sz="quarter" idx="12"/>
          </p:nvPr>
        </p:nvSpPr>
        <p:spPr/>
        <p:txBody>
          <a:bodyPr/>
          <a:lstStyle>
            <a:lvl1pPr>
              <a:defRPr/>
            </a:lvl1pPr>
          </a:lstStyle>
          <a:p>
            <a:pPr>
              <a:defRPr/>
            </a:pPr>
            <a:fld id="{7792ECBE-41CD-41F5-9D8C-B87EF5092928}" type="slidenum">
              <a:rPr/>
              <a:pPr>
                <a:defRPr/>
              </a:pPr>
              <a:t>‹#›</a:t>
            </a:fld>
            <a:endParaRPr/>
          </a:p>
        </p:txBody>
      </p:sp>
    </p:spTree>
    <p:extLst>
      <p:ext uri="{BB962C8B-B14F-4D97-AF65-F5344CB8AC3E}">
        <p14:creationId xmlns:p14="http://schemas.microsoft.com/office/powerpoint/2010/main" val="1716947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Sólo el título">
    <p:spTree>
      <p:nvGrpSpPr>
        <p:cNvPr id="1" name=""/>
        <p:cNvGrpSpPr/>
        <p:nvPr/>
      </p:nvGrpSpPr>
      <p:grpSpPr>
        <a:xfrm>
          <a:off x="0" y="0"/>
          <a:ext cx="0" cy="0"/>
          <a:chOff x="0" y="0"/>
          <a:chExt cx="0" cy="0"/>
        </a:xfrm>
      </p:grpSpPr>
      <p:grpSp>
        <p:nvGrpSpPr>
          <p:cNvPr id="3" name="Group 10"/>
          <p:cNvGrpSpPr>
            <a:grpSpLocks/>
          </p:cNvGrpSpPr>
          <p:nvPr/>
        </p:nvGrpSpPr>
        <p:grpSpPr bwMode="auto">
          <a:xfrm>
            <a:off x="0" y="0"/>
            <a:ext cx="9144000" cy="1676400"/>
            <a:chOff x="0" y="0"/>
            <a:chExt cx="9144000" cy="1676400"/>
          </a:xfrm>
        </p:grpSpPr>
        <p:sp>
          <p:nvSpPr>
            <p:cNvPr id="4" name="Rectangle 6"/>
            <p:cNvSpPr/>
            <p:nvPr/>
          </p:nvSpPr>
          <p:spPr>
            <a:xfrm>
              <a:off x="0" y="0"/>
              <a:ext cx="9144000" cy="1676400"/>
            </a:xfrm>
            <a:prstGeom prst="rect">
              <a:avLst/>
            </a:prstGeom>
            <a:solidFill>
              <a:schemeClr val="accent1"/>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5" name="Rectangle 8"/>
            <p:cNvSpPr/>
            <p:nvPr/>
          </p:nvSpPr>
          <p:spPr>
            <a:xfrm>
              <a:off x="0" y="0"/>
              <a:ext cx="1828800" cy="1676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6" name="Oval 9"/>
            <p:cNvSpPr/>
            <p:nvPr/>
          </p:nvSpPr>
          <p:spPr>
            <a:xfrm>
              <a:off x="495300" y="419100"/>
              <a:ext cx="838200" cy="83820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grpSp>
      <p:sp>
        <p:nvSpPr>
          <p:cNvPr id="2" name="Title 1"/>
          <p:cNvSpPr>
            <a:spLocks noGrp="1"/>
          </p:cNvSpPr>
          <p:nvPr>
            <p:ph type="title"/>
          </p:nvPr>
        </p:nvSpPr>
        <p:spPr/>
        <p:txBody>
          <a:bodyPr/>
          <a:lstStyle/>
          <a:p>
            <a:r>
              <a:rPr lang="es-ES" smtClean="0"/>
              <a:t>Haga clic para modificar el estilo de título del patrón</a:t>
            </a:r>
            <a:endParaRPr/>
          </a:p>
        </p:txBody>
      </p:sp>
      <p:sp>
        <p:nvSpPr>
          <p:cNvPr id="7" name="Date Placeholder 2"/>
          <p:cNvSpPr>
            <a:spLocks noGrp="1"/>
          </p:cNvSpPr>
          <p:nvPr>
            <p:ph type="dt" sz="half" idx="10"/>
          </p:nvPr>
        </p:nvSpPr>
        <p:spPr/>
        <p:txBody>
          <a:bodyPr/>
          <a:lstStyle>
            <a:lvl1pPr>
              <a:defRPr/>
            </a:lvl1pPr>
          </a:lstStyle>
          <a:p>
            <a:pPr>
              <a:defRPr/>
            </a:pPr>
            <a:endParaRPr/>
          </a:p>
        </p:txBody>
      </p:sp>
      <p:sp>
        <p:nvSpPr>
          <p:cNvPr id="8" name="Footer Placeholder 3"/>
          <p:cNvSpPr>
            <a:spLocks noGrp="1"/>
          </p:cNvSpPr>
          <p:nvPr>
            <p:ph type="ftr" sz="quarter" idx="11"/>
          </p:nvPr>
        </p:nvSpPr>
        <p:spPr/>
        <p:txBody>
          <a:bodyPr/>
          <a:lstStyle>
            <a:lvl1pPr>
              <a:defRPr/>
            </a:lvl1pPr>
          </a:lstStyle>
          <a:p>
            <a:pPr>
              <a:defRPr/>
            </a:pPr>
            <a:endParaRPr/>
          </a:p>
        </p:txBody>
      </p:sp>
      <p:sp>
        <p:nvSpPr>
          <p:cNvPr id="9" name="Slide Number Placeholder 4"/>
          <p:cNvSpPr>
            <a:spLocks noGrp="1"/>
          </p:cNvSpPr>
          <p:nvPr>
            <p:ph type="sldNum" sz="quarter" idx="12"/>
          </p:nvPr>
        </p:nvSpPr>
        <p:spPr/>
        <p:txBody>
          <a:bodyPr/>
          <a:lstStyle>
            <a:lvl1pPr>
              <a:defRPr/>
            </a:lvl1pPr>
          </a:lstStyle>
          <a:p>
            <a:pPr>
              <a:defRPr/>
            </a:pPr>
            <a:fld id="{AE15E76A-A711-40AC-953A-B41ACD280703}" type="slidenum">
              <a:rPr/>
              <a:pPr>
                <a:defRPr/>
              </a:pPr>
              <a:t>‹#›</a:t>
            </a:fld>
            <a:endParaRPr/>
          </a:p>
        </p:txBody>
      </p:sp>
    </p:spTree>
    <p:extLst>
      <p:ext uri="{BB962C8B-B14F-4D97-AF65-F5344CB8AC3E}">
        <p14:creationId xmlns:p14="http://schemas.microsoft.com/office/powerpoint/2010/main" val="1858101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grpSp>
        <p:nvGrpSpPr>
          <p:cNvPr id="2" name="Group 9"/>
          <p:cNvGrpSpPr>
            <a:grpSpLocks/>
          </p:cNvGrpSpPr>
          <p:nvPr/>
        </p:nvGrpSpPr>
        <p:grpSpPr bwMode="auto">
          <a:xfrm>
            <a:off x="0" y="0"/>
            <a:ext cx="1828800" cy="1676400"/>
            <a:chOff x="457200" y="457200"/>
            <a:chExt cx="1828800" cy="1676400"/>
          </a:xfrm>
        </p:grpSpPr>
        <p:sp>
          <p:nvSpPr>
            <p:cNvPr id="3" name="Rectangle 7"/>
            <p:cNvSpPr/>
            <p:nvPr/>
          </p:nvSpPr>
          <p:spPr>
            <a:xfrm>
              <a:off x="457200" y="457200"/>
              <a:ext cx="1828800" cy="1676400"/>
            </a:xfrm>
            <a:prstGeom prst="rect">
              <a:avLst/>
            </a:prstGeom>
            <a:solidFill>
              <a:schemeClr val="accent2"/>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4" name="Oval 8"/>
            <p:cNvSpPr/>
            <p:nvPr/>
          </p:nvSpPr>
          <p:spPr>
            <a:xfrm>
              <a:off x="952500" y="876300"/>
              <a:ext cx="838200" cy="83820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grpSp>
      <p:sp>
        <p:nvSpPr>
          <p:cNvPr id="5" name="Date Placeholder 1"/>
          <p:cNvSpPr>
            <a:spLocks noGrp="1"/>
          </p:cNvSpPr>
          <p:nvPr>
            <p:ph type="dt" sz="half" idx="10"/>
          </p:nvPr>
        </p:nvSpPr>
        <p:spPr/>
        <p:txBody>
          <a:bodyPr/>
          <a:lstStyle>
            <a:lvl1pPr>
              <a:defRPr/>
            </a:lvl1pPr>
          </a:lstStyle>
          <a:p>
            <a:pPr>
              <a:defRPr/>
            </a:pPr>
            <a:endParaRPr/>
          </a:p>
        </p:txBody>
      </p:sp>
      <p:sp>
        <p:nvSpPr>
          <p:cNvPr id="6" name="Footer Placeholder 2"/>
          <p:cNvSpPr>
            <a:spLocks noGrp="1"/>
          </p:cNvSpPr>
          <p:nvPr>
            <p:ph type="ftr" sz="quarter" idx="11"/>
          </p:nvPr>
        </p:nvSpPr>
        <p:spPr/>
        <p:txBody>
          <a:bodyPr/>
          <a:lstStyle>
            <a:lvl1pPr>
              <a:defRPr/>
            </a:lvl1pPr>
          </a:lstStyle>
          <a:p>
            <a:pPr>
              <a:defRPr/>
            </a:pPr>
            <a:endParaRPr/>
          </a:p>
        </p:txBody>
      </p:sp>
      <p:sp>
        <p:nvSpPr>
          <p:cNvPr id="7" name="Slide Number Placeholder 3"/>
          <p:cNvSpPr>
            <a:spLocks noGrp="1"/>
          </p:cNvSpPr>
          <p:nvPr>
            <p:ph type="sldNum" sz="quarter" idx="12"/>
          </p:nvPr>
        </p:nvSpPr>
        <p:spPr/>
        <p:txBody>
          <a:bodyPr/>
          <a:lstStyle>
            <a:lvl1pPr>
              <a:defRPr/>
            </a:lvl1pPr>
          </a:lstStyle>
          <a:p>
            <a:pPr>
              <a:defRPr/>
            </a:pPr>
            <a:fld id="{BA588D73-4185-4E9F-9ABC-BB27C8A3038F}" type="slidenum">
              <a:rPr/>
              <a:pPr>
                <a:defRPr/>
              </a:pPr>
              <a:t>‹#›</a:t>
            </a:fld>
            <a:endParaRPr/>
          </a:p>
        </p:txBody>
      </p:sp>
    </p:spTree>
    <p:extLst>
      <p:ext uri="{BB962C8B-B14F-4D97-AF65-F5344CB8AC3E}">
        <p14:creationId xmlns:p14="http://schemas.microsoft.com/office/powerpoint/2010/main" val="3239883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441448" y="228600"/>
            <a:ext cx="6245352" cy="1143000"/>
          </a:xfrm>
        </p:spPr>
        <p:txBody>
          <a:bodyPr/>
          <a:lstStyle>
            <a:lvl1pPr algn="r" defTabSz="914400" rtl="0" eaLnBrk="1" latinLnBrk="0" hangingPunct="1">
              <a:spcBef>
                <a:spcPct val="0"/>
              </a:spcBef>
              <a:buNone/>
              <a:defRPr sz="4400" kern="1200" cap="small" spc="200" baseline="0">
                <a:solidFill>
                  <a:schemeClr val="tx1"/>
                </a:solidFill>
                <a:latin typeface="+mj-lt"/>
                <a:ea typeface="+mj-ea"/>
                <a:cs typeface="+mj-cs"/>
              </a:defRPr>
            </a:lvl1pPr>
          </a:lstStyle>
          <a:p>
            <a:r>
              <a:rPr lang="es-ES" smtClean="0"/>
              <a:t>Haga clic para modificar el estilo de título del patrón</a:t>
            </a:r>
            <a:endParaRPr/>
          </a:p>
        </p:txBody>
      </p:sp>
      <p:sp>
        <p:nvSpPr>
          <p:cNvPr id="3" name="Content Placeholder 2"/>
          <p:cNvSpPr>
            <a:spLocks noGrp="1"/>
          </p:cNvSpPr>
          <p:nvPr>
            <p:ph idx="1"/>
          </p:nvPr>
        </p:nvSpPr>
        <p:spPr>
          <a:xfrm>
            <a:off x="2706624" y="2446991"/>
            <a:ext cx="5715000" cy="3531198"/>
          </a:xfrm>
        </p:spPr>
        <p:txBody>
          <a:bodyPr>
            <a:normAutofit/>
          </a:bodyPr>
          <a:lstStyle>
            <a:lvl1pPr>
              <a:defRPr sz="22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4" name="Text Placeholder 3"/>
          <p:cNvSpPr>
            <a:spLocks noGrp="1"/>
          </p:cNvSpPr>
          <p:nvPr>
            <p:ph type="body" sz="half" idx="2"/>
          </p:nvPr>
        </p:nvSpPr>
        <p:spPr>
          <a:xfrm>
            <a:off x="164592" y="3031490"/>
            <a:ext cx="1524000" cy="2362200"/>
          </a:xfrm>
        </p:spPr>
        <p:txBody>
          <a:bodyPr/>
          <a:lstStyle>
            <a:lvl1pPr marL="0" indent="0">
              <a:lnSpc>
                <a:spcPct val="150000"/>
              </a:lnSpc>
              <a:buNone/>
              <a:defRPr sz="1400" b="1">
                <a:solidFill>
                  <a:srgbClr val="000000">
                    <a:alpha val="50196"/>
                  </a:srgb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3"/>
          <p:cNvSpPr>
            <a:spLocks noGrp="1"/>
          </p:cNvSpPr>
          <p:nvPr>
            <p:ph type="dt" sz="half" idx="10"/>
          </p:nvPr>
        </p:nvSpPr>
        <p:spPr/>
        <p:txBody>
          <a:bodyPr/>
          <a:lstStyle>
            <a:lvl1pPr>
              <a:defRPr/>
            </a:lvl1pPr>
          </a:lstStyle>
          <a:p>
            <a:pPr>
              <a:defRPr/>
            </a:pPr>
            <a:endParaRPr/>
          </a:p>
        </p:txBody>
      </p:sp>
      <p:sp>
        <p:nvSpPr>
          <p:cNvPr id="6" name="Footer Placeholder 4"/>
          <p:cNvSpPr>
            <a:spLocks noGrp="1"/>
          </p:cNvSpPr>
          <p:nvPr>
            <p:ph type="ftr" sz="quarter" idx="11"/>
          </p:nvPr>
        </p:nvSpPr>
        <p:spPr/>
        <p:txBody>
          <a:bodyPr/>
          <a:lstStyle>
            <a:lvl1pPr>
              <a:defRPr/>
            </a:lvl1pPr>
          </a:lstStyle>
          <a:p>
            <a:pPr>
              <a:defRPr/>
            </a:pPr>
            <a:endParaRPr/>
          </a:p>
        </p:txBody>
      </p:sp>
      <p:sp>
        <p:nvSpPr>
          <p:cNvPr id="7" name="Slide Number Placeholder 5"/>
          <p:cNvSpPr>
            <a:spLocks noGrp="1"/>
          </p:cNvSpPr>
          <p:nvPr>
            <p:ph type="sldNum" sz="quarter" idx="12"/>
          </p:nvPr>
        </p:nvSpPr>
        <p:spPr/>
        <p:txBody>
          <a:bodyPr/>
          <a:lstStyle>
            <a:lvl1pPr>
              <a:defRPr/>
            </a:lvl1pPr>
          </a:lstStyle>
          <a:p>
            <a:pPr>
              <a:defRPr/>
            </a:pPr>
            <a:fld id="{AE4F9B5A-17A8-4430-A840-962475B73404}" type="slidenum">
              <a:rPr/>
              <a:pPr>
                <a:defRPr/>
              </a:pPr>
              <a:t>‹#›</a:t>
            </a:fld>
            <a:endParaRPr/>
          </a:p>
        </p:txBody>
      </p:sp>
    </p:spTree>
    <p:extLst>
      <p:ext uri="{BB962C8B-B14F-4D97-AF65-F5344CB8AC3E}">
        <p14:creationId xmlns:p14="http://schemas.microsoft.com/office/powerpoint/2010/main" val="14279476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441448" y="228600"/>
            <a:ext cx="6245352" cy="1143000"/>
          </a:xfrm>
        </p:spPr>
        <p:txBody>
          <a:bodyPr/>
          <a:lstStyle>
            <a:lvl1pPr algn="r" defTabSz="914400" rtl="0" eaLnBrk="1" latinLnBrk="0" hangingPunct="1">
              <a:spcBef>
                <a:spcPct val="0"/>
              </a:spcBef>
              <a:buNone/>
              <a:defRPr sz="4400" kern="1200" cap="small" spc="200" baseline="0">
                <a:solidFill>
                  <a:schemeClr val="tx1"/>
                </a:solidFill>
                <a:latin typeface="+mj-lt"/>
                <a:ea typeface="+mj-ea"/>
                <a:cs typeface="+mj-cs"/>
              </a:defRPr>
            </a:lvl1pPr>
          </a:lstStyle>
          <a:p>
            <a:r>
              <a:rPr lang="es-ES" smtClean="0"/>
              <a:t>Haga clic para modificar el estilo de título del patrón</a:t>
            </a:r>
            <a:endParaRPr/>
          </a:p>
        </p:txBody>
      </p:sp>
      <p:sp>
        <p:nvSpPr>
          <p:cNvPr id="3" name="Picture Placeholder 2"/>
          <p:cNvSpPr>
            <a:spLocks noGrp="1"/>
          </p:cNvSpPr>
          <p:nvPr>
            <p:ph type="pic" idx="1"/>
          </p:nvPr>
        </p:nvSpPr>
        <p:spPr>
          <a:xfrm>
            <a:off x="2706624" y="2450592"/>
            <a:ext cx="5715000" cy="3529584"/>
          </a:xfrm>
          <a:noFill/>
          <a:ln w="101600" cmpd="sng">
            <a:miter lim="800000"/>
          </a:ln>
          <a:effectLst>
            <a:outerShdw blurRad="63500" sx="102000" sy="102000" algn="ctr" rotWithShape="0">
              <a:prstClr val="black">
                <a:alpha val="30000"/>
              </a:prstClr>
            </a:outerShdw>
          </a:effectLst>
        </p:spPr>
        <p:style>
          <a:lnRef idx="3">
            <a:schemeClr val="lt1"/>
          </a:lnRef>
          <a:fillRef idx="1">
            <a:schemeClr val="accent2"/>
          </a:fillRef>
          <a:effectRef idx="1">
            <a:schemeClr val="accent2"/>
          </a:effectRef>
          <a:fontRef idx="none"/>
        </p:style>
        <p:txBody>
          <a:bodyPr rtlCol="0">
            <a:normAutofit/>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s-ES" noProof="0" smtClean="0"/>
              <a:t>Haga clic en el icono para agregar una imagen</a:t>
            </a:r>
            <a:endParaRPr noProof="0"/>
          </a:p>
        </p:txBody>
      </p:sp>
      <p:sp>
        <p:nvSpPr>
          <p:cNvPr id="4" name="Text Placeholder 3"/>
          <p:cNvSpPr>
            <a:spLocks noGrp="1"/>
          </p:cNvSpPr>
          <p:nvPr>
            <p:ph type="body" sz="half" idx="2"/>
          </p:nvPr>
        </p:nvSpPr>
        <p:spPr>
          <a:xfrm>
            <a:off x="164592" y="3031489"/>
            <a:ext cx="1527048" cy="2359152"/>
          </a:xfrm>
        </p:spPr>
        <p:txBody>
          <a:bodyPr rtlCol="0">
            <a:normAutofit/>
          </a:bodyPr>
          <a:lstStyle>
            <a:lvl1pPr marL="0" indent="0">
              <a:lnSpc>
                <a:spcPct val="150000"/>
              </a:lnSpc>
              <a:buNone/>
              <a:defRPr sz="1400" b="1" kern="1200">
                <a:solidFill>
                  <a:srgbClr val="000000">
                    <a:alpha val="50196"/>
                  </a:srgb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3"/>
          <p:cNvSpPr>
            <a:spLocks noGrp="1"/>
          </p:cNvSpPr>
          <p:nvPr>
            <p:ph type="dt" sz="half" idx="10"/>
          </p:nvPr>
        </p:nvSpPr>
        <p:spPr/>
        <p:txBody>
          <a:bodyPr/>
          <a:lstStyle>
            <a:lvl1pPr>
              <a:defRPr/>
            </a:lvl1pPr>
          </a:lstStyle>
          <a:p>
            <a:pPr>
              <a:defRPr/>
            </a:pPr>
            <a:endParaRPr/>
          </a:p>
        </p:txBody>
      </p:sp>
      <p:sp>
        <p:nvSpPr>
          <p:cNvPr id="6" name="Footer Placeholder 4"/>
          <p:cNvSpPr>
            <a:spLocks noGrp="1"/>
          </p:cNvSpPr>
          <p:nvPr>
            <p:ph type="ftr" sz="quarter" idx="11"/>
          </p:nvPr>
        </p:nvSpPr>
        <p:spPr/>
        <p:txBody>
          <a:bodyPr/>
          <a:lstStyle>
            <a:lvl1pPr>
              <a:defRPr/>
            </a:lvl1pPr>
          </a:lstStyle>
          <a:p>
            <a:pPr>
              <a:defRPr/>
            </a:pPr>
            <a:endParaRPr/>
          </a:p>
        </p:txBody>
      </p:sp>
      <p:sp>
        <p:nvSpPr>
          <p:cNvPr id="7" name="Slide Number Placeholder 5"/>
          <p:cNvSpPr>
            <a:spLocks noGrp="1"/>
          </p:cNvSpPr>
          <p:nvPr>
            <p:ph type="sldNum" sz="quarter" idx="12"/>
          </p:nvPr>
        </p:nvSpPr>
        <p:spPr/>
        <p:txBody>
          <a:bodyPr/>
          <a:lstStyle>
            <a:lvl1pPr>
              <a:defRPr/>
            </a:lvl1pPr>
          </a:lstStyle>
          <a:p>
            <a:pPr>
              <a:defRPr/>
            </a:pPr>
            <a:fld id="{68694E62-E92A-4018-A80E-8B828D31C683}" type="slidenum">
              <a:rPr/>
              <a:pPr>
                <a:defRPr/>
              </a:pPr>
              <a:t>‹#›</a:t>
            </a:fld>
            <a:endParaRPr/>
          </a:p>
        </p:txBody>
      </p:sp>
    </p:spTree>
    <p:extLst>
      <p:ext uri="{BB962C8B-B14F-4D97-AF65-F5344CB8AC3E}">
        <p14:creationId xmlns:p14="http://schemas.microsoft.com/office/powerpoint/2010/main" val="2776664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026" name="Group 11"/>
          <p:cNvGrpSpPr>
            <a:grpSpLocks/>
          </p:cNvGrpSpPr>
          <p:nvPr/>
        </p:nvGrpSpPr>
        <p:grpSpPr bwMode="auto">
          <a:xfrm>
            <a:off x="0" y="0"/>
            <a:ext cx="9144000" cy="6858000"/>
            <a:chOff x="0" y="0"/>
            <a:chExt cx="9144000" cy="6858000"/>
          </a:xfrm>
        </p:grpSpPr>
        <p:sp>
          <p:nvSpPr>
            <p:cNvPr id="7" name="Rectangle 6"/>
            <p:cNvSpPr/>
            <p:nvPr/>
          </p:nvSpPr>
          <p:spPr>
            <a:xfrm>
              <a:off x="457200" y="0"/>
              <a:ext cx="8686800" cy="1676400"/>
            </a:xfrm>
            <a:prstGeom prst="rect">
              <a:avLst/>
            </a:prstGeom>
            <a:solidFill>
              <a:schemeClr val="accent1"/>
            </a:solidFill>
            <a:ln>
              <a:noFill/>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8" name="Rectangle 7"/>
            <p:cNvSpPr/>
            <p:nvPr/>
          </p:nvSpPr>
          <p:spPr>
            <a:xfrm>
              <a:off x="0" y="0"/>
              <a:ext cx="18288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9" name="Rectangle 8"/>
            <p:cNvSpPr/>
            <p:nvPr/>
          </p:nvSpPr>
          <p:spPr>
            <a:xfrm>
              <a:off x="0" y="0"/>
              <a:ext cx="1828800" cy="1676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sp>
          <p:nvSpPr>
            <p:cNvPr id="11" name="Oval 10"/>
            <p:cNvSpPr/>
            <p:nvPr/>
          </p:nvSpPr>
          <p:spPr>
            <a:xfrm>
              <a:off x="495300" y="419100"/>
              <a:ext cx="838200" cy="838200"/>
            </a:xfrm>
            <a:prstGeom prst="ellips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a:p>
          </p:txBody>
        </p:sp>
      </p:grpSp>
      <p:sp>
        <p:nvSpPr>
          <p:cNvPr id="1027" name="Text Placeholder 2"/>
          <p:cNvSpPr>
            <a:spLocks noGrp="1"/>
          </p:cNvSpPr>
          <p:nvPr>
            <p:ph type="body" idx="1"/>
          </p:nvPr>
        </p:nvSpPr>
        <p:spPr bwMode="auto">
          <a:xfrm>
            <a:off x="2438400" y="2286000"/>
            <a:ext cx="6248400" cy="3840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CO" smtClean="0"/>
          </a:p>
        </p:txBody>
      </p:sp>
      <p:sp>
        <p:nvSpPr>
          <p:cNvPr id="2" name="Title Placeholder 1"/>
          <p:cNvSpPr>
            <a:spLocks noGrp="1"/>
          </p:cNvSpPr>
          <p:nvPr>
            <p:ph type="title"/>
          </p:nvPr>
        </p:nvSpPr>
        <p:spPr>
          <a:xfrm>
            <a:off x="2438400" y="228600"/>
            <a:ext cx="62484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a:p>
        </p:txBody>
      </p:sp>
      <p:sp>
        <p:nvSpPr>
          <p:cNvPr id="4" name="Date Placeholder 3"/>
          <p:cNvSpPr>
            <a:spLocks noGrp="1"/>
          </p:cNvSpPr>
          <p:nvPr>
            <p:ph type="dt" sz="half" idx="2"/>
          </p:nvPr>
        </p:nvSpPr>
        <p:spPr>
          <a:xfrm>
            <a:off x="6553200" y="6351588"/>
            <a:ext cx="2133600" cy="365125"/>
          </a:xfrm>
          <a:prstGeom prst="rect">
            <a:avLst/>
          </a:prstGeom>
        </p:spPr>
        <p:txBody>
          <a:bodyPr vert="horz" lIns="91440" tIns="45720" rIns="91440" bIns="45720" rtlCol="0" anchor="ctr"/>
          <a:lstStyle>
            <a:lvl1pPr algn="r" fontAlgn="auto">
              <a:spcBef>
                <a:spcPts val="0"/>
              </a:spcBef>
              <a:spcAft>
                <a:spcPts val="0"/>
              </a:spcAft>
              <a:defRPr sz="900" cap="small" baseline="0">
                <a:solidFill>
                  <a:schemeClr val="tx1"/>
                </a:solidFill>
                <a:latin typeface="+mj-lt"/>
                <a:cs typeface="+mn-cs"/>
              </a:defRPr>
            </a:lvl1pPr>
          </a:lstStyle>
          <a:p>
            <a:pPr>
              <a:defRPr/>
            </a:pPr>
            <a:endParaRPr/>
          </a:p>
        </p:txBody>
      </p:sp>
      <p:sp>
        <p:nvSpPr>
          <p:cNvPr id="5" name="Footer Placeholder 4"/>
          <p:cNvSpPr>
            <a:spLocks noGrp="1"/>
          </p:cNvSpPr>
          <p:nvPr>
            <p:ph type="ftr" sz="quarter" idx="3"/>
          </p:nvPr>
        </p:nvSpPr>
        <p:spPr>
          <a:xfrm>
            <a:off x="2438400" y="6356350"/>
            <a:ext cx="2895600" cy="365125"/>
          </a:xfrm>
          <a:prstGeom prst="rect">
            <a:avLst/>
          </a:prstGeom>
        </p:spPr>
        <p:txBody>
          <a:bodyPr vert="horz" lIns="91440" tIns="45720" rIns="91440" bIns="45720" rtlCol="0" anchor="ctr"/>
          <a:lstStyle>
            <a:lvl1pPr algn="l" fontAlgn="auto">
              <a:spcBef>
                <a:spcPts val="0"/>
              </a:spcBef>
              <a:spcAft>
                <a:spcPts val="0"/>
              </a:spcAft>
              <a:defRPr sz="900" cap="small" baseline="0">
                <a:solidFill>
                  <a:schemeClr val="tx1"/>
                </a:solidFill>
                <a:latin typeface="+mj-lt"/>
                <a:cs typeface="+mn-cs"/>
              </a:defRPr>
            </a:lvl1pPr>
          </a:lstStyle>
          <a:p>
            <a:pPr>
              <a:defRPr/>
            </a:pPr>
            <a:endParaRPr/>
          </a:p>
        </p:txBody>
      </p:sp>
      <p:sp>
        <p:nvSpPr>
          <p:cNvPr id="6" name="Slide Number Placeholder 5"/>
          <p:cNvSpPr>
            <a:spLocks noGrp="1"/>
          </p:cNvSpPr>
          <p:nvPr>
            <p:ph type="sldNum" sz="quarter" idx="4"/>
          </p:nvPr>
        </p:nvSpPr>
        <p:spPr>
          <a:xfrm>
            <a:off x="533400" y="533400"/>
            <a:ext cx="762000" cy="609600"/>
          </a:xfrm>
          <a:prstGeom prst="rect">
            <a:avLst/>
          </a:prstGeom>
        </p:spPr>
        <p:txBody>
          <a:bodyPr vert="horz" lIns="91440" tIns="45720" rIns="91440" bIns="45720" rtlCol="0" anchor="ctr"/>
          <a:lstStyle>
            <a:lvl1pPr algn="ctr" fontAlgn="auto">
              <a:spcBef>
                <a:spcPts val="0"/>
              </a:spcBef>
              <a:spcAft>
                <a:spcPts val="0"/>
              </a:spcAft>
              <a:defRPr sz="1600" cap="small" baseline="0">
                <a:solidFill>
                  <a:schemeClr val="tx1"/>
                </a:solidFill>
                <a:latin typeface="+mj-lt"/>
                <a:cs typeface="+mn-cs"/>
              </a:defRPr>
            </a:lvl1pPr>
          </a:lstStyle>
          <a:p>
            <a:pPr>
              <a:defRPr/>
            </a:pPr>
            <a:fld id="{CC0A072A-8C3F-4FBC-9D8A-5F65E47A4115}" type="slidenum">
              <a:rPr/>
              <a:pPr>
                <a:defRPr/>
              </a:pPr>
              <a:t>‹#›</a:t>
            </a:fld>
            <a:endParaRPr/>
          </a:p>
        </p:txBody>
      </p:sp>
    </p:spTree>
  </p:cSld>
  <p:clrMap bg1="lt1" tx1="dk1" bg2="lt2" tx2="dk2" accent1="accent1" accent2="accent2" accent3="accent3" accent4="accent4" accent5="accent5" accent6="accent6" hlink="hlink" folHlink="folHlink"/>
  <p:sldLayoutIdLst>
    <p:sldLayoutId id="2147483715" r:id="rId1"/>
    <p:sldLayoutId id="2147483709" r:id="rId2"/>
    <p:sldLayoutId id="2147483716" r:id="rId3"/>
    <p:sldLayoutId id="2147483710" r:id="rId4"/>
    <p:sldLayoutId id="2147483711" r:id="rId5"/>
    <p:sldLayoutId id="2147483717" r:id="rId6"/>
    <p:sldLayoutId id="2147483718" r:id="rId7"/>
    <p:sldLayoutId id="2147483712" r:id="rId8"/>
    <p:sldLayoutId id="2147483713" r:id="rId9"/>
    <p:sldLayoutId id="2147483714" r:id="rId10"/>
    <p:sldLayoutId id="2147483719" r:id="rId11"/>
  </p:sldLayoutIdLst>
  <p:txStyles>
    <p:titleStyle>
      <a:lvl1pPr algn="r" rtl="0" eaLnBrk="0" fontAlgn="base" hangingPunct="0">
        <a:spcBef>
          <a:spcPct val="0"/>
        </a:spcBef>
        <a:spcAft>
          <a:spcPct val="0"/>
        </a:spcAft>
        <a:defRPr sz="4400" kern="1200" cap="small" spc="200">
          <a:solidFill>
            <a:schemeClr val="tx1"/>
          </a:solidFill>
          <a:latin typeface="+mj-lt"/>
          <a:ea typeface="+mj-ea"/>
          <a:cs typeface="+mj-cs"/>
        </a:defRPr>
      </a:lvl1pPr>
      <a:lvl2pPr algn="r" rtl="0" eaLnBrk="0" fontAlgn="base" hangingPunct="0">
        <a:spcBef>
          <a:spcPct val="0"/>
        </a:spcBef>
        <a:spcAft>
          <a:spcPct val="0"/>
        </a:spcAft>
        <a:defRPr sz="4400">
          <a:solidFill>
            <a:schemeClr val="tx1"/>
          </a:solidFill>
          <a:latin typeface="Trebuchet MS" pitchFamily="34" charset="0"/>
        </a:defRPr>
      </a:lvl2pPr>
      <a:lvl3pPr algn="r" rtl="0" eaLnBrk="0" fontAlgn="base" hangingPunct="0">
        <a:spcBef>
          <a:spcPct val="0"/>
        </a:spcBef>
        <a:spcAft>
          <a:spcPct val="0"/>
        </a:spcAft>
        <a:defRPr sz="4400">
          <a:solidFill>
            <a:schemeClr val="tx1"/>
          </a:solidFill>
          <a:latin typeface="Trebuchet MS" pitchFamily="34" charset="0"/>
        </a:defRPr>
      </a:lvl3pPr>
      <a:lvl4pPr algn="r" rtl="0" eaLnBrk="0" fontAlgn="base" hangingPunct="0">
        <a:spcBef>
          <a:spcPct val="0"/>
        </a:spcBef>
        <a:spcAft>
          <a:spcPct val="0"/>
        </a:spcAft>
        <a:defRPr sz="4400">
          <a:solidFill>
            <a:schemeClr val="tx1"/>
          </a:solidFill>
          <a:latin typeface="Trebuchet MS" pitchFamily="34" charset="0"/>
        </a:defRPr>
      </a:lvl4pPr>
      <a:lvl5pPr algn="r" rtl="0" eaLnBrk="0" fontAlgn="base" hangingPunct="0">
        <a:spcBef>
          <a:spcPct val="0"/>
        </a:spcBef>
        <a:spcAft>
          <a:spcPct val="0"/>
        </a:spcAft>
        <a:defRPr sz="4400">
          <a:solidFill>
            <a:schemeClr val="tx1"/>
          </a:solidFill>
          <a:latin typeface="Trebuchet MS" pitchFamily="34" charset="0"/>
        </a:defRPr>
      </a:lvl5pPr>
      <a:lvl6pPr marL="457200" algn="r" rtl="0" fontAlgn="base">
        <a:spcBef>
          <a:spcPct val="0"/>
        </a:spcBef>
        <a:spcAft>
          <a:spcPct val="0"/>
        </a:spcAft>
        <a:defRPr sz="4400">
          <a:solidFill>
            <a:schemeClr val="tx1"/>
          </a:solidFill>
          <a:latin typeface="Trebuchet MS" pitchFamily="34" charset="0"/>
        </a:defRPr>
      </a:lvl6pPr>
      <a:lvl7pPr marL="914400" algn="r" rtl="0" fontAlgn="base">
        <a:spcBef>
          <a:spcPct val="0"/>
        </a:spcBef>
        <a:spcAft>
          <a:spcPct val="0"/>
        </a:spcAft>
        <a:defRPr sz="4400">
          <a:solidFill>
            <a:schemeClr val="tx1"/>
          </a:solidFill>
          <a:latin typeface="Trebuchet MS" pitchFamily="34" charset="0"/>
        </a:defRPr>
      </a:lvl7pPr>
      <a:lvl8pPr marL="1371600" algn="r" rtl="0" fontAlgn="base">
        <a:spcBef>
          <a:spcPct val="0"/>
        </a:spcBef>
        <a:spcAft>
          <a:spcPct val="0"/>
        </a:spcAft>
        <a:defRPr sz="4400">
          <a:solidFill>
            <a:schemeClr val="tx1"/>
          </a:solidFill>
          <a:latin typeface="Trebuchet MS" pitchFamily="34" charset="0"/>
        </a:defRPr>
      </a:lvl8pPr>
      <a:lvl9pPr marL="1828800" algn="r" rtl="0" fontAlgn="base">
        <a:spcBef>
          <a:spcPct val="0"/>
        </a:spcBef>
        <a:spcAft>
          <a:spcPct val="0"/>
        </a:spcAft>
        <a:defRPr sz="4400">
          <a:solidFill>
            <a:schemeClr val="tx1"/>
          </a:solidFill>
          <a:latin typeface="Trebuchet MS" pitchFamily="34" charset="0"/>
        </a:defRPr>
      </a:lvl9pPr>
    </p:titleStyle>
    <p:bodyStyle>
      <a:lvl1pPr marL="457200" indent="-457200" algn="l" rtl="0" eaLnBrk="0" fontAlgn="base" hangingPunct="0">
        <a:spcBef>
          <a:spcPts val="1800"/>
        </a:spcBef>
        <a:spcAft>
          <a:spcPct val="0"/>
        </a:spcAft>
        <a:buClr>
          <a:schemeClr val="accent1"/>
        </a:buClr>
        <a:buSzPct val="80000"/>
        <a:buFont typeface="Wingdings" pitchFamily="2" charset="2"/>
        <a:buChar char=""/>
        <a:defRPr sz="2200" kern="1200">
          <a:solidFill>
            <a:schemeClr val="tx1"/>
          </a:solidFill>
          <a:latin typeface="+mn-lt"/>
          <a:ea typeface="+mn-ea"/>
          <a:cs typeface="+mn-cs"/>
        </a:defRPr>
      </a:lvl1pPr>
      <a:lvl2pPr marL="914400" indent="-457200" algn="l" rtl="0" eaLnBrk="0" fontAlgn="base" hangingPunct="0">
        <a:spcBef>
          <a:spcPts val="1800"/>
        </a:spcBef>
        <a:spcAft>
          <a:spcPct val="0"/>
        </a:spcAft>
        <a:buClr>
          <a:schemeClr val="accent2"/>
        </a:buClr>
        <a:buSzPct val="80000"/>
        <a:buFont typeface="Wingdings" pitchFamily="2" charset="2"/>
        <a:buChar char=""/>
        <a:defRPr sz="2000" kern="1200">
          <a:solidFill>
            <a:schemeClr val="tx1"/>
          </a:solidFill>
          <a:latin typeface="+mn-lt"/>
          <a:ea typeface="+mn-ea"/>
          <a:cs typeface="+mn-cs"/>
        </a:defRPr>
      </a:lvl2pPr>
      <a:lvl3pPr marL="1371600" indent="-457200" algn="l" rtl="0" eaLnBrk="0" fontAlgn="base" hangingPunct="0">
        <a:spcBef>
          <a:spcPts val="1200"/>
        </a:spcBef>
        <a:spcAft>
          <a:spcPct val="0"/>
        </a:spcAft>
        <a:buClr>
          <a:srgbClr val="D4E336"/>
        </a:buClr>
        <a:buSzPct val="80000"/>
        <a:buFont typeface="Wingdings" pitchFamily="2" charset="2"/>
        <a:buChar char=""/>
        <a:defRPr kern="1200">
          <a:solidFill>
            <a:schemeClr val="tx1"/>
          </a:solidFill>
          <a:latin typeface="+mn-lt"/>
          <a:ea typeface="+mn-ea"/>
          <a:cs typeface="+mn-cs"/>
        </a:defRPr>
      </a:lvl3pPr>
      <a:lvl4pPr marL="1828800" indent="-457200" algn="l" rtl="0" eaLnBrk="0" fontAlgn="base" hangingPunct="0">
        <a:spcBef>
          <a:spcPts val="1200"/>
        </a:spcBef>
        <a:spcAft>
          <a:spcPct val="0"/>
        </a:spcAft>
        <a:buClr>
          <a:srgbClr val="0C8228"/>
        </a:buClr>
        <a:buSzPct val="80000"/>
        <a:buFont typeface="Wingdings" pitchFamily="2" charset="2"/>
        <a:buChar char=""/>
        <a:defRPr sz="1600" kern="1200">
          <a:solidFill>
            <a:schemeClr val="tx1"/>
          </a:solidFill>
          <a:latin typeface="+mn-lt"/>
          <a:ea typeface="+mn-ea"/>
          <a:cs typeface="+mn-cs"/>
        </a:defRPr>
      </a:lvl4pPr>
      <a:lvl5pPr marL="2286000" indent="-457200" algn="l" rtl="0" eaLnBrk="0" fontAlgn="base" hangingPunct="0">
        <a:spcBef>
          <a:spcPts val="1200"/>
        </a:spcBef>
        <a:spcAft>
          <a:spcPct val="0"/>
        </a:spcAft>
        <a:buClr>
          <a:srgbClr val="C0EDA8"/>
        </a:buClr>
        <a:buSzPct val="80000"/>
        <a:buFont typeface="Wingdings" pitchFamily="2" charset="2"/>
        <a:buChar char=""/>
        <a:defRPr sz="1600" kern="1200">
          <a:solidFill>
            <a:schemeClr val="tx1"/>
          </a:solidFill>
          <a:latin typeface="+mn-lt"/>
          <a:ea typeface="+mn-ea"/>
          <a:cs typeface="+mn-cs"/>
        </a:defRPr>
      </a:lvl5pPr>
      <a:lvl6pPr marL="2743200" indent="-457200" algn="l" defTabSz="914400" rtl="0" eaLnBrk="1" latinLnBrk="0" hangingPunct="1">
        <a:spcBef>
          <a:spcPts val="1200"/>
        </a:spcBef>
        <a:buClr>
          <a:schemeClr val="accent6"/>
        </a:buClr>
        <a:buSzPct val="90000"/>
        <a:buFont typeface="Wingdings" pitchFamily="2" charset="2"/>
        <a:buChar char=""/>
        <a:defRPr sz="1600" kern="1200">
          <a:solidFill>
            <a:schemeClr val="tx1"/>
          </a:solidFill>
          <a:latin typeface="+mn-lt"/>
          <a:ea typeface="+mn-ea"/>
          <a:cs typeface="+mn-cs"/>
        </a:defRPr>
      </a:lvl6pPr>
      <a:lvl7pPr marL="3200400" indent="-457200" algn="l" defTabSz="914400" rtl="0" eaLnBrk="1" latinLnBrk="0" hangingPunct="1">
        <a:spcBef>
          <a:spcPts val="1200"/>
        </a:spcBef>
        <a:buClr>
          <a:schemeClr val="accent1"/>
        </a:buClr>
        <a:buSzPct val="70000"/>
        <a:buFont typeface="Wingdings" pitchFamily="2" charset="2"/>
        <a:buChar char="¢"/>
        <a:defRPr sz="1600" kern="1200" baseline="0">
          <a:solidFill>
            <a:schemeClr val="tx1"/>
          </a:solidFill>
          <a:latin typeface="+mn-lt"/>
          <a:ea typeface="+mn-ea"/>
          <a:cs typeface="+mn-cs"/>
        </a:defRPr>
      </a:lvl7pPr>
      <a:lvl8pPr marL="3657600" indent="-457200" algn="l" defTabSz="914400" rtl="0" eaLnBrk="1" latinLnBrk="0" hangingPunct="1">
        <a:spcBef>
          <a:spcPts val="1200"/>
        </a:spcBef>
        <a:buClr>
          <a:schemeClr val="accent3"/>
        </a:buClr>
        <a:buFont typeface="Courier New" pitchFamily="49" charset="0"/>
        <a:buChar char="o"/>
        <a:defRPr sz="1600" kern="1200" baseline="0">
          <a:solidFill>
            <a:schemeClr val="tx1"/>
          </a:solidFill>
          <a:latin typeface="+mn-lt"/>
          <a:ea typeface="+mn-ea"/>
          <a:cs typeface="+mn-cs"/>
        </a:defRPr>
      </a:lvl8pPr>
      <a:lvl9pPr marL="4114800" indent="-457200" algn="l" defTabSz="914400" rtl="0" eaLnBrk="1" latinLnBrk="0" hangingPunct="1">
        <a:spcBef>
          <a:spcPts val="1200"/>
        </a:spcBef>
        <a:buClr>
          <a:schemeClr val="accent5"/>
        </a:buClr>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5 Título"/>
          <p:cNvSpPr>
            <a:spLocks noGrp="1"/>
          </p:cNvSpPr>
          <p:nvPr>
            <p:ph type="ctrTitle"/>
          </p:nvPr>
        </p:nvSpPr>
        <p:spPr>
          <a:xfrm>
            <a:off x="2124075" y="1484313"/>
            <a:ext cx="6553200" cy="2870200"/>
          </a:xfrm>
        </p:spPr>
        <p:txBody>
          <a:bodyPr>
            <a:normAutofit fontScale="90000"/>
          </a:bodyPr>
          <a:lstStyle/>
          <a:p>
            <a:pPr algn="ctr" eaLnBrk="1" fontAlgn="auto" hangingPunct="1">
              <a:spcAft>
                <a:spcPts val="0"/>
              </a:spcAft>
              <a:defRPr/>
            </a:pPr>
            <a:r>
              <a:rPr lang="es-CO" sz="2700" b="1" dirty="0"/>
              <a:t>IMPORTANCIA DEL MANEJO DE LA BIOMASA POST COSECHA EN UN CULTIVO DE ARROZ PARA INCREMENTAR EL POTENCIAL PRODUCTIVO DE LOS SUELOS Y DISMINUIR EL DAÑO POR ENFERMEDADES EN EL CASANARE, COLOMBIA</a:t>
            </a:r>
            <a:r>
              <a:rPr lang="es-CO" b="1" dirty="0"/>
              <a:t>.</a:t>
            </a:r>
            <a:r>
              <a:rPr lang="es-CO" dirty="0"/>
              <a:t/>
            </a:r>
            <a:br>
              <a:rPr lang="es-CO" dirty="0"/>
            </a:br>
            <a:endParaRPr lang="es-CO" dirty="0"/>
          </a:p>
        </p:txBody>
      </p:sp>
      <p:sp>
        <p:nvSpPr>
          <p:cNvPr id="7" name="6 Subtítulo"/>
          <p:cNvSpPr>
            <a:spLocks noGrp="1"/>
          </p:cNvSpPr>
          <p:nvPr>
            <p:ph type="subTitle" idx="1"/>
          </p:nvPr>
        </p:nvSpPr>
        <p:spPr>
          <a:xfrm>
            <a:off x="1905000" y="5661248"/>
            <a:ext cx="6570722" cy="663352"/>
          </a:xfrm>
          <a:ln>
            <a:miter lim="800000"/>
            <a:headEnd/>
            <a:tailEnd/>
          </a:ln>
        </p:spPr>
        <p:txBody>
          <a:bodyPr rtlCol="0"/>
          <a:lstStyle/>
          <a:p>
            <a:pPr eaLnBrk="1" fontAlgn="auto" hangingPunct="1">
              <a:spcAft>
                <a:spcPts val="0"/>
              </a:spcAft>
              <a:defRPr/>
            </a:pPr>
            <a:r>
              <a:rPr lang="es-CO" dirty="0" smtClean="0">
                <a:solidFill>
                  <a:schemeClr val="tx1"/>
                </a:solidFill>
              </a:rPr>
              <a:t>Ing. Wendy Yolandy Ojeda Quiñones</a:t>
            </a:r>
            <a:endParaRPr lang="es-CO" dirty="0">
              <a:solidFill>
                <a:schemeClr val="tx1"/>
              </a:solidFill>
            </a:endParaRP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051050" y="228600"/>
            <a:ext cx="6635750" cy="1255713"/>
          </a:xfrm>
        </p:spPr>
        <p:txBody>
          <a:bodyPr>
            <a:noAutofit/>
          </a:bodyPr>
          <a:lstStyle/>
          <a:p>
            <a:pPr algn="l" eaLnBrk="1" fontAlgn="auto" hangingPunct="1">
              <a:spcAft>
                <a:spcPts val="0"/>
              </a:spcAft>
              <a:defRPr/>
            </a:pPr>
            <a:r>
              <a:rPr lang="es-CO" sz="2400" b="1" dirty="0" smtClean="0"/>
              <a:t/>
            </a:r>
            <a:br>
              <a:rPr lang="es-CO" sz="2400" b="1" dirty="0" smtClean="0"/>
            </a:br>
            <a:r>
              <a:rPr lang="es-CO" sz="2400" b="1" dirty="0" smtClean="0"/>
              <a:t/>
            </a:r>
            <a:br>
              <a:rPr lang="es-CO" sz="2400" b="1" dirty="0" smtClean="0"/>
            </a:br>
            <a:r>
              <a:rPr lang="es-CO" sz="2400" b="1" dirty="0" smtClean="0"/>
              <a:t>CANTIDAD DE BIOMASA DE ARROZ POR HECTAREA DESPUÉS DE LA COSECHA vs RENDIMIENTO</a:t>
            </a:r>
            <a:r>
              <a:rPr lang="es-CO" sz="2400" dirty="0" smtClean="0"/>
              <a:t/>
            </a:r>
            <a:br>
              <a:rPr lang="es-CO" sz="2400" dirty="0" smtClean="0"/>
            </a:br>
            <a:r>
              <a:rPr lang="es-CO" sz="2400" dirty="0" smtClean="0"/>
              <a:t/>
            </a:r>
            <a:br>
              <a:rPr lang="es-CO" sz="2400" dirty="0" smtClean="0"/>
            </a:br>
            <a:endParaRPr lang="es-CO" sz="2400" dirty="0"/>
          </a:p>
        </p:txBody>
      </p:sp>
      <p:graphicFrame>
        <p:nvGraphicFramePr>
          <p:cNvPr id="6" name="Chart 26"/>
          <p:cNvGraphicFramePr/>
          <p:nvPr/>
        </p:nvGraphicFramePr>
        <p:xfrm>
          <a:off x="1979712" y="1772816"/>
          <a:ext cx="6967289" cy="5085184"/>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2 Marcador de contenido"/>
          <p:cNvSpPr>
            <a:spLocks noGrp="1"/>
          </p:cNvSpPr>
          <p:nvPr>
            <p:ph idx="1"/>
          </p:nvPr>
        </p:nvSpPr>
        <p:spPr/>
        <p:txBody>
          <a:bodyPr/>
          <a:lstStyle/>
          <a:p>
            <a:pPr eaLnBrk="1" hangingPunct="1"/>
            <a:endParaRPr lang="es-CO" b="1" smtClean="0"/>
          </a:p>
          <a:p>
            <a:pPr eaLnBrk="1" hangingPunct="1">
              <a:buFont typeface="Wingdings" pitchFamily="2" charset="2"/>
              <a:buNone/>
            </a:pPr>
            <a:endParaRPr lang="es-CO" b="1" smtClean="0"/>
          </a:p>
          <a:p>
            <a:pPr eaLnBrk="1" hangingPunct="1"/>
            <a:r>
              <a:rPr lang="es-CO" sz="4000" b="1" smtClean="0"/>
              <a:t>ANALISIS DE RESULTADOS DE LA MUESTRA 2 </a:t>
            </a:r>
            <a:endParaRPr lang="es-CO" sz="4000" smtClean="0"/>
          </a:p>
          <a:p>
            <a:pPr eaLnBrk="1" hangingPunct="1"/>
            <a:endParaRPr lang="es-CO" sz="400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2484438" y="188913"/>
            <a:ext cx="6248400" cy="1143000"/>
          </a:xfrm>
        </p:spPr>
        <p:txBody>
          <a:bodyPr>
            <a:noAutofit/>
          </a:bodyPr>
          <a:lstStyle/>
          <a:p>
            <a:pPr algn="l" eaLnBrk="1" fontAlgn="auto" hangingPunct="1">
              <a:spcAft>
                <a:spcPts val="0"/>
              </a:spcAft>
              <a:defRPr/>
            </a:pPr>
            <a:r>
              <a:rPr lang="es-CO" sz="2400" b="1" dirty="0" smtClean="0"/>
              <a:t/>
            </a:r>
            <a:br>
              <a:rPr lang="es-CO" sz="2400" b="1" dirty="0" smtClean="0"/>
            </a:br>
            <a:r>
              <a:rPr lang="es-CO" sz="2400" b="1" dirty="0" smtClean="0"/>
              <a:t>CARACTERIZACIÓN Y COMPOSICION DE MATERIAL ORGÁNICO DE LA BIOMASA DE ARROZ DESPUÉS DE LA COSECHA.</a:t>
            </a:r>
            <a:r>
              <a:rPr lang="es-CO" sz="2400" dirty="0" smtClean="0"/>
              <a:t/>
            </a:r>
            <a:br>
              <a:rPr lang="es-CO" sz="2400" dirty="0" smtClean="0"/>
            </a:br>
            <a:endParaRPr lang="es-CO" sz="2400" dirty="0"/>
          </a:p>
        </p:txBody>
      </p:sp>
      <p:graphicFrame>
        <p:nvGraphicFramePr>
          <p:cNvPr id="4" name="3 Marcador de contenido"/>
          <p:cNvGraphicFramePr>
            <a:graphicFrameLocks noGrp="1"/>
          </p:cNvGraphicFramePr>
          <p:nvPr>
            <p:ph idx="1"/>
          </p:nvPr>
        </p:nvGraphicFramePr>
        <p:xfrm>
          <a:off x="1907705" y="1772816"/>
          <a:ext cx="7236295" cy="4824532"/>
        </p:xfrm>
        <a:graphic>
          <a:graphicData uri="http://schemas.openxmlformats.org/drawingml/2006/table">
            <a:tbl>
              <a:tblPr/>
              <a:tblGrid>
                <a:gridCol w="1164522"/>
                <a:gridCol w="113260"/>
                <a:gridCol w="865925"/>
                <a:gridCol w="896814"/>
                <a:gridCol w="965800"/>
                <a:gridCol w="1257188"/>
                <a:gridCol w="968889"/>
                <a:gridCol w="1003897"/>
              </a:tblGrid>
              <a:tr h="207581">
                <a:tc>
                  <a:txBody>
                    <a:bodyPr/>
                    <a:lstStyle/>
                    <a:p>
                      <a:pPr algn="ctr">
                        <a:lnSpc>
                          <a:spcPct val="115000"/>
                        </a:lnSpc>
                        <a:spcAft>
                          <a:spcPts val="0"/>
                        </a:spcAft>
                      </a:pPr>
                      <a:endParaRPr lang="es-CO" sz="900" dirty="0">
                        <a:solidFill>
                          <a:srgbClr val="000000"/>
                        </a:solidFill>
                        <a:latin typeface="Arial"/>
                        <a:ea typeface="Times New Roman"/>
                        <a:cs typeface="Arial"/>
                      </a:endParaRPr>
                    </a:p>
                  </a:txBody>
                  <a:tcPr marL="29968" marR="29968" marT="0" marB="0">
                    <a:lnL>
                      <a:noFill/>
                    </a:lnL>
                    <a:lnR>
                      <a:noFill/>
                    </a:lnR>
                    <a:lnT>
                      <a:noFill/>
                    </a:lnT>
                    <a:lnB w="12700" cap="flat" cmpd="sng" algn="ctr">
                      <a:solidFill>
                        <a:srgbClr val="000000"/>
                      </a:solidFill>
                      <a:prstDash val="solid"/>
                      <a:round/>
                      <a:headEnd type="none" w="med" len="med"/>
                      <a:tailEnd type="none" w="med" len="med"/>
                    </a:lnB>
                  </a:tcPr>
                </a:tc>
                <a:tc gridSpan="7">
                  <a:txBody>
                    <a:bodyPr/>
                    <a:lstStyle/>
                    <a:p>
                      <a:pPr>
                        <a:lnSpc>
                          <a:spcPct val="115000"/>
                        </a:lnSpc>
                        <a:spcAft>
                          <a:spcPts val="1000"/>
                        </a:spcAft>
                      </a:pPr>
                      <a:r>
                        <a:rPr lang="es-CO" sz="700">
                          <a:solidFill>
                            <a:srgbClr val="FFFFFF"/>
                          </a:solidFill>
                          <a:latin typeface="Arial"/>
                          <a:ea typeface="Calibri"/>
                          <a:cs typeface="Times New Roman"/>
                        </a:rPr>
                        <a:t> </a:t>
                      </a:r>
                    </a:p>
                  </a:txBody>
                  <a:tcPr marL="0" marR="0" marT="0" marB="0" anchor="ctr">
                    <a:lnL>
                      <a:noFill/>
                    </a:lnL>
                    <a:lnR>
                      <a:noFill/>
                    </a:lnR>
                    <a:lnT>
                      <a:noFill/>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hMerge="1">
                  <a:txBody>
                    <a:bodyPr/>
                    <a:lstStyle/>
                    <a:p>
                      <a:endParaRPr lang="es-CO"/>
                    </a:p>
                  </a:txBody>
                  <a:tcPr/>
                </a:tc>
                <a:tc hMerge="1">
                  <a:txBody>
                    <a:bodyPr/>
                    <a:lstStyle/>
                    <a:p>
                      <a:endParaRPr lang="es-CO"/>
                    </a:p>
                  </a:txBody>
                  <a:tcPr/>
                </a:tc>
                <a:tc hMerge="1">
                  <a:txBody>
                    <a:bodyPr/>
                    <a:lstStyle/>
                    <a:p>
                      <a:endParaRPr lang="es-CO"/>
                    </a:p>
                  </a:txBody>
                  <a:tcPr/>
                </a:tc>
              </a:tr>
              <a:tr h="266891">
                <a:tc gridSpan="2">
                  <a:txBody>
                    <a:bodyPr/>
                    <a:lstStyle/>
                    <a:p>
                      <a:pPr algn="ctr">
                        <a:lnSpc>
                          <a:spcPct val="115000"/>
                        </a:lnSpc>
                        <a:spcAft>
                          <a:spcPts val="0"/>
                        </a:spcAft>
                      </a:pPr>
                      <a:r>
                        <a:rPr lang="es-CO" sz="600" b="1" dirty="0">
                          <a:solidFill>
                            <a:srgbClr val="000000"/>
                          </a:solidFill>
                          <a:latin typeface="Arial"/>
                          <a:ea typeface="Times New Roman"/>
                          <a:cs typeface="Arial"/>
                        </a:rPr>
                        <a:t>FINCA</a:t>
                      </a:r>
                      <a:endParaRPr lang="es-CO" sz="700" dirty="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b="1">
                          <a:solidFill>
                            <a:srgbClr val="000000"/>
                          </a:solidFill>
                          <a:latin typeface="Arial"/>
                          <a:ea typeface="Times New Roman"/>
                          <a:cs typeface="Arial"/>
                        </a:rPr>
                        <a:t>UNIDAD</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b="1">
                          <a:solidFill>
                            <a:srgbClr val="000000"/>
                          </a:solidFill>
                          <a:latin typeface="Arial"/>
                          <a:ea typeface="Times New Roman"/>
                          <a:cs typeface="Arial"/>
                        </a:rPr>
                        <a:t>LAS ABEJAS</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b="1">
                          <a:solidFill>
                            <a:srgbClr val="000000"/>
                          </a:solidFill>
                          <a:latin typeface="Arial"/>
                          <a:ea typeface="Times New Roman"/>
                          <a:cs typeface="Arial"/>
                        </a:rPr>
                        <a:t>CAMPO ALEGRE</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b="1">
                          <a:solidFill>
                            <a:srgbClr val="000000"/>
                          </a:solidFill>
                          <a:latin typeface="Arial"/>
                          <a:ea typeface="Times New Roman"/>
                          <a:cs typeface="Arial"/>
                        </a:rPr>
                        <a:t>REDENCION</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b="1">
                          <a:solidFill>
                            <a:srgbClr val="000000"/>
                          </a:solidFill>
                          <a:latin typeface="Arial"/>
                          <a:ea typeface="Times New Roman"/>
                          <a:cs typeface="Arial"/>
                        </a:rPr>
                        <a:t>CALEN</a:t>
                      </a:r>
                      <a:endParaRPr lang="es-CO" sz="700">
                        <a:solidFill>
                          <a:srgbClr val="FFFFFF"/>
                        </a:solidFill>
                        <a:latin typeface="Arial"/>
                        <a:ea typeface="Calibri"/>
                        <a:cs typeface="Times New Roman"/>
                      </a:endParaRPr>
                    </a:p>
                    <a:p>
                      <a:pPr algn="ctr">
                        <a:lnSpc>
                          <a:spcPct val="115000"/>
                        </a:lnSpc>
                        <a:spcAft>
                          <a:spcPts val="0"/>
                        </a:spcAft>
                      </a:pPr>
                      <a:r>
                        <a:rPr lang="es-CO" sz="600" b="1">
                          <a:solidFill>
                            <a:srgbClr val="000000"/>
                          </a:solidFill>
                          <a:latin typeface="Arial"/>
                          <a:ea typeface="Times New Roman"/>
                          <a:cs typeface="Arial"/>
                        </a:rPr>
                        <a:t>TURAS</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b="1">
                          <a:solidFill>
                            <a:srgbClr val="000000"/>
                          </a:solidFill>
                          <a:latin typeface="Arial"/>
                          <a:ea typeface="Times New Roman"/>
                          <a:cs typeface="Arial"/>
                        </a:rPr>
                        <a:t>SAN JUAN</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HUMEDAD</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21,2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68,2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31,3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72,5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57,4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CENIZAS</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16,2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4,97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6,17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9,28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66891">
                <a:tc gridSpan="2">
                  <a:txBody>
                    <a:bodyPr/>
                    <a:lstStyle/>
                    <a:p>
                      <a:pPr>
                        <a:lnSpc>
                          <a:spcPct val="115000"/>
                        </a:lnSpc>
                        <a:spcAft>
                          <a:spcPts val="0"/>
                        </a:spcAft>
                      </a:pPr>
                      <a:r>
                        <a:rPr lang="es-CO" sz="600">
                          <a:solidFill>
                            <a:srgbClr val="000000"/>
                          </a:solidFill>
                          <a:latin typeface="Arial"/>
                          <a:ea typeface="Times New Roman"/>
                          <a:cs typeface="Arial"/>
                        </a:rPr>
                        <a:t>PERDIDAS POR VOLATIZACIÓN</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62,6</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26,8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47,7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21,4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33,2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66891">
                <a:tc gridSpan="2">
                  <a:txBody>
                    <a:bodyPr/>
                    <a:lstStyle/>
                    <a:p>
                      <a:pPr>
                        <a:lnSpc>
                          <a:spcPct val="115000"/>
                        </a:lnSpc>
                        <a:spcAft>
                          <a:spcPts val="0"/>
                        </a:spcAft>
                      </a:pPr>
                      <a:r>
                        <a:rPr lang="es-CO" sz="600">
                          <a:solidFill>
                            <a:srgbClr val="000000"/>
                          </a:solidFill>
                          <a:highlight>
                            <a:srgbClr val="FFFF00"/>
                          </a:highlight>
                          <a:latin typeface="Arial"/>
                          <a:ea typeface="Times New Roman"/>
                          <a:cs typeface="Arial"/>
                        </a:rPr>
                        <a:t>CARBONO ORGANICO</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30,9</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13,3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23,4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10,5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16,3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63100">
                <a:tc gridSpan="2">
                  <a:txBody>
                    <a:bodyPr/>
                    <a:lstStyle/>
                    <a:p>
                      <a:pPr>
                        <a:lnSpc>
                          <a:spcPct val="115000"/>
                        </a:lnSpc>
                        <a:spcAft>
                          <a:spcPts val="0"/>
                        </a:spcAft>
                      </a:pPr>
                      <a:r>
                        <a:rPr lang="es-CO" sz="600">
                          <a:solidFill>
                            <a:srgbClr val="000000"/>
                          </a:solidFill>
                          <a:latin typeface="Arial"/>
                          <a:ea typeface="Times New Roman"/>
                          <a:cs typeface="Arial"/>
                        </a:rPr>
                        <a:t>pH</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nSpc>
                          <a:spcPct val="115000"/>
                        </a:lnSpc>
                      </a:pPr>
                      <a:endParaRPr lang="es-CO" sz="700">
                        <a:latin typeface="Calibri"/>
                        <a:ea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7,56</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7,07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7,95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6,88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6,94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DENSIDAD</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g/cc</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0,18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0,17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0,17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0,23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0,21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66891">
                <a:tc gridSpan="2">
                  <a:txBody>
                    <a:bodyPr/>
                    <a:lstStyle/>
                    <a:p>
                      <a:pPr>
                        <a:lnSpc>
                          <a:spcPct val="115000"/>
                        </a:lnSpc>
                        <a:spcAft>
                          <a:spcPts val="0"/>
                        </a:spcAft>
                      </a:pPr>
                      <a:r>
                        <a:rPr lang="es-CO" sz="600">
                          <a:solidFill>
                            <a:srgbClr val="000000"/>
                          </a:solidFill>
                          <a:latin typeface="Arial"/>
                          <a:ea typeface="Times New Roman"/>
                          <a:cs typeface="Arial"/>
                        </a:rPr>
                        <a:t>CONDUCTIVIDAD ELECTRICA</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dS/m</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4,45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7,3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6,64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8,5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7,48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66891">
                <a:tc gridSpan="2">
                  <a:txBody>
                    <a:bodyPr/>
                    <a:lstStyle/>
                    <a:p>
                      <a:pPr>
                        <a:lnSpc>
                          <a:spcPct val="115000"/>
                        </a:lnSpc>
                        <a:spcAft>
                          <a:spcPts val="0"/>
                        </a:spcAft>
                      </a:pPr>
                      <a:r>
                        <a:rPr lang="es-CO" sz="600">
                          <a:solidFill>
                            <a:srgbClr val="000000"/>
                          </a:solidFill>
                          <a:latin typeface="Arial"/>
                          <a:ea typeface="Times New Roman"/>
                          <a:cs typeface="Arial"/>
                        </a:rPr>
                        <a:t>RETENCION DE HUMEDAD</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467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188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394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138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197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00336">
                <a:tc gridSpan="2">
                  <a:txBody>
                    <a:bodyPr/>
                    <a:lstStyle/>
                    <a:p>
                      <a:pPr>
                        <a:lnSpc>
                          <a:spcPct val="115000"/>
                        </a:lnSpc>
                        <a:spcAft>
                          <a:spcPts val="0"/>
                        </a:spcAft>
                      </a:pPr>
                      <a:r>
                        <a:rPr lang="es-CO" sz="600">
                          <a:solidFill>
                            <a:srgbClr val="000000"/>
                          </a:solidFill>
                          <a:latin typeface="Arial"/>
                          <a:ea typeface="Times New Roman"/>
                          <a:cs typeface="Arial"/>
                        </a:rPr>
                        <a:t>CAP. INTERCAMBIO CATIONICO</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me/100g</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27,3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8,84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28,8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7,76</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18,7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63100">
                <a:tc gridSpan="2">
                  <a:txBody>
                    <a:bodyPr/>
                    <a:lstStyle/>
                    <a:p>
                      <a:pPr>
                        <a:lnSpc>
                          <a:spcPct val="115000"/>
                        </a:lnSpc>
                        <a:spcAft>
                          <a:spcPts val="0"/>
                        </a:spcAft>
                      </a:pPr>
                      <a:r>
                        <a:rPr lang="es-CO" sz="600">
                          <a:solidFill>
                            <a:srgbClr val="000000"/>
                          </a:solidFill>
                          <a:latin typeface="Arial"/>
                          <a:ea typeface="Times New Roman"/>
                          <a:cs typeface="Arial"/>
                        </a:rPr>
                        <a:t>RELACIÓN C/N</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nSpc>
                          <a:spcPct val="115000"/>
                        </a:lnSpc>
                      </a:pPr>
                      <a:endParaRPr lang="es-CO" sz="700">
                        <a:latin typeface="Calibri"/>
                        <a:ea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38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34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highlight>
                            <a:srgbClr val="FFFF00"/>
                          </a:highlight>
                          <a:latin typeface="Arial"/>
                          <a:ea typeface="Times New Roman"/>
                          <a:cs typeface="Arial"/>
                        </a:rPr>
                        <a:t>NO</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0,65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0,31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0,61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0,31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0,37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53949">
                <a:tc gridSpan="2">
                  <a:txBody>
                    <a:bodyPr/>
                    <a:lstStyle/>
                    <a:p>
                      <a:pPr>
                        <a:lnSpc>
                          <a:spcPct val="115000"/>
                        </a:lnSpc>
                        <a:spcAft>
                          <a:spcPts val="0"/>
                        </a:spcAft>
                      </a:pPr>
                      <a:r>
                        <a:rPr lang="es-CO" sz="600">
                          <a:solidFill>
                            <a:srgbClr val="000000"/>
                          </a:solidFill>
                          <a:highlight>
                            <a:srgbClr val="FFFF00"/>
                          </a:highlight>
                          <a:latin typeface="Arial"/>
                          <a:ea typeface="Times New Roman"/>
                          <a:cs typeface="Arial"/>
                        </a:rPr>
                        <a:t>P</a:t>
                      </a:r>
                      <a:r>
                        <a:rPr lang="es-CO" sz="500">
                          <a:solidFill>
                            <a:srgbClr val="000000"/>
                          </a:solidFill>
                          <a:highlight>
                            <a:srgbClr val="FFFF00"/>
                          </a:highlight>
                          <a:latin typeface="Arial"/>
                          <a:ea typeface="Times New Roman"/>
                          <a:cs typeface="Arial"/>
                        </a:rPr>
                        <a:t>2</a:t>
                      </a:r>
                      <a:r>
                        <a:rPr lang="es-CO" sz="700">
                          <a:solidFill>
                            <a:srgbClr val="000000"/>
                          </a:solidFill>
                          <a:highlight>
                            <a:srgbClr val="FFFF00"/>
                          </a:highlight>
                          <a:latin typeface="Arial"/>
                          <a:ea typeface="Times New Roman"/>
                          <a:cs typeface="Arial"/>
                        </a:rPr>
                        <a:t>O</a:t>
                      </a:r>
                      <a:r>
                        <a:rPr lang="es-CO" sz="500">
                          <a:solidFill>
                            <a:srgbClr val="000000"/>
                          </a:solidFill>
                          <a:highlight>
                            <a:srgbClr val="FFFF00"/>
                          </a:highlight>
                          <a:latin typeface="Arial"/>
                          <a:ea typeface="Times New Roman"/>
                          <a:cs typeface="Arial"/>
                        </a:rPr>
                        <a:t>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0,32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0,17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0,16</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0,48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0,15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highlight>
                            <a:srgbClr val="FFFF00"/>
                          </a:highlight>
                          <a:latin typeface="Arial"/>
                          <a:ea typeface="Times New Roman"/>
                          <a:cs typeface="Arial"/>
                        </a:rPr>
                        <a:t>K2O</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1,5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0,63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1,81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0,81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highlight>
                            <a:srgbClr val="FFFF00"/>
                          </a:highlight>
                          <a:latin typeface="Arial"/>
                          <a:ea typeface="Times New Roman"/>
                          <a:cs typeface="Arial"/>
                        </a:rPr>
                        <a:t>CaO</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0,39</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0,12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0,37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0,11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0,18</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highlight>
                            <a:srgbClr val="FFFF00"/>
                          </a:highlight>
                          <a:latin typeface="Arial"/>
                          <a:ea typeface="Times New Roman"/>
                          <a:cs typeface="Arial"/>
                        </a:rPr>
                        <a:t>MgO</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0,21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0,09</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0,26</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0,07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0,12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S</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0,09</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0,11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Fe</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0,19</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Mn</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ppm</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1054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485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971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127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614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Cobre</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ppm</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6,3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3,3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6,2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3,2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Zn</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ppm</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51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81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36</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B</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ppm</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10</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9,2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2,7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latin typeface="Arial"/>
                          <a:ea typeface="Times New Roman"/>
                          <a:cs typeface="Arial"/>
                        </a:rPr>
                        <a:t>Na</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0,12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0,004</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0,07</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0,01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3445">
                <a:tc gridSpan="2">
                  <a:txBody>
                    <a:bodyPr/>
                    <a:lstStyle/>
                    <a:p>
                      <a:pPr>
                        <a:lnSpc>
                          <a:spcPct val="115000"/>
                        </a:lnSpc>
                        <a:spcAft>
                          <a:spcPts val="0"/>
                        </a:spcAft>
                      </a:pPr>
                      <a:r>
                        <a:rPr lang="es-CO" sz="600">
                          <a:solidFill>
                            <a:srgbClr val="000000"/>
                          </a:solidFill>
                          <a:highlight>
                            <a:srgbClr val="FFFF00"/>
                          </a:highlight>
                          <a:latin typeface="Arial"/>
                          <a:ea typeface="Times New Roman"/>
                          <a:cs typeface="Arial"/>
                        </a:rPr>
                        <a:t>SiO2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11,5</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3,36</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11</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4,32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highlight>
                            <a:srgbClr val="FFFF00"/>
                          </a:highlight>
                          <a:latin typeface="Arial"/>
                          <a:ea typeface="Times New Roman"/>
                          <a:cs typeface="Arial"/>
                        </a:rPr>
                        <a:t>6,43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00336">
                <a:tc gridSpan="2">
                  <a:txBody>
                    <a:bodyPr/>
                    <a:lstStyle/>
                    <a:p>
                      <a:pPr>
                        <a:lnSpc>
                          <a:spcPct val="115000"/>
                        </a:lnSpc>
                        <a:spcAft>
                          <a:spcPts val="0"/>
                        </a:spcAft>
                      </a:pPr>
                      <a:r>
                        <a:rPr lang="es-CO" sz="600" dirty="0">
                          <a:solidFill>
                            <a:srgbClr val="000000"/>
                          </a:solidFill>
                          <a:latin typeface="Arial"/>
                          <a:ea typeface="Times New Roman"/>
                          <a:cs typeface="Arial"/>
                        </a:rPr>
                        <a:t>RESIDUOS INSOLUBLES EN ÁCIDO</a:t>
                      </a:r>
                      <a:endParaRPr lang="es-CO" sz="700" dirty="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a:txBody>
                    <a:bodyPr/>
                    <a:lstStyle/>
                    <a:p>
                      <a:pPr algn="ctr">
                        <a:lnSpc>
                          <a:spcPct val="115000"/>
                        </a:lnSpc>
                        <a:spcAft>
                          <a:spcPts val="0"/>
                        </a:spcAft>
                      </a:pPr>
                      <a:r>
                        <a:rPr lang="es-CO" sz="600">
                          <a:solidFill>
                            <a:srgbClr val="000000"/>
                          </a:solidFill>
                          <a:latin typeface="Arial"/>
                          <a:ea typeface="Times New Roman"/>
                          <a:cs typeface="Arial"/>
                        </a:rPr>
                        <a:t>%</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13,2</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3,83</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dirty="0">
                          <a:solidFill>
                            <a:srgbClr val="000000"/>
                          </a:solidFill>
                          <a:latin typeface="Arial"/>
                          <a:ea typeface="Times New Roman"/>
                          <a:cs typeface="Arial"/>
                        </a:rPr>
                        <a:t>16,4</a:t>
                      </a:r>
                      <a:endParaRPr lang="es-CO" sz="700" dirty="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a:solidFill>
                            <a:srgbClr val="000000"/>
                          </a:solidFill>
                          <a:latin typeface="Arial"/>
                          <a:ea typeface="Times New Roman"/>
                          <a:cs typeface="Arial"/>
                        </a:rPr>
                        <a:t>4,46</a:t>
                      </a:r>
                      <a:endParaRPr lang="es-CO" sz="70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600" dirty="0">
                          <a:solidFill>
                            <a:srgbClr val="000000"/>
                          </a:solidFill>
                          <a:latin typeface="Arial"/>
                          <a:ea typeface="Times New Roman"/>
                          <a:cs typeface="Arial"/>
                        </a:rPr>
                        <a:t>7,86</a:t>
                      </a:r>
                      <a:endParaRPr lang="es-CO" sz="700" dirty="0">
                        <a:solidFill>
                          <a:srgbClr val="FFFFFF"/>
                        </a:solidFill>
                        <a:latin typeface="Arial"/>
                        <a:ea typeface="Calibri"/>
                        <a:cs typeface="Times New Roman"/>
                      </a:endParaRPr>
                    </a:p>
                  </a:txBody>
                  <a:tcPr marL="29968" marR="2996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8436" name="Rectangle 2"/>
          <p:cNvSpPr>
            <a:spLocks noChangeArrowheads="1"/>
          </p:cNvSpPr>
          <p:nvPr/>
        </p:nvSpPr>
        <p:spPr bwMode="auto">
          <a:xfrm>
            <a:off x="1835150" y="6611938"/>
            <a:ext cx="4897438" cy="24606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just"/>
            <a:r>
              <a:rPr lang="es-CO" sz="1000"/>
              <a:t>Fuente: Agrilab. Caracterización y Composición de Material Orgánico Sólido. 2012</a:t>
            </a:r>
            <a:endParaRPr lang="es-CO"/>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Autofit/>
          </a:bodyPr>
          <a:lstStyle/>
          <a:p>
            <a:pPr algn="l" eaLnBrk="1" fontAlgn="auto" hangingPunct="1">
              <a:spcAft>
                <a:spcPts val="0"/>
              </a:spcAft>
              <a:defRPr/>
            </a:pPr>
            <a:r>
              <a:rPr lang="es-CO" sz="2800" b="1" dirty="0" smtClean="0"/>
              <a:t>CANTIDAD DE NUTRIENTES QUE CONTIENE LA BIOMASA DE ARROZ EN UNA HECTAREA</a:t>
            </a:r>
            <a:endParaRPr lang="es-CO" sz="2800" dirty="0"/>
          </a:p>
        </p:txBody>
      </p:sp>
      <p:graphicFrame>
        <p:nvGraphicFramePr>
          <p:cNvPr id="4" name="3 Marcador de contenido"/>
          <p:cNvGraphicFramePr>
            <a:graphicFrameLocks noGrp="1"/>
          </p:cNvGraphicFramePr>
          <p:nvPr>
            <p:ph idx="1"/>
          </p:nvPr>
        </p:nvGraphicFramePr>
        <p:xfrm>
          <a:off x="1979613" y="1700213"/>
          <a:ext cx="6911975" cy="4968875"/>
        </p:xfrm>
        <a:graphic>
          <a:graphicData uri="http://schemas.openxmlformats.org/drawingml/2006/table">
            <a:tbl>
              <a:tblPr/>
              <a:tblGrid>
                <a:gridCol w="969899"/>
                <a:gridCol w="800020"/>
                <a:gridCol w="827608"/>
                <a:gridCol w="609816"/>
                <a:gridCol w="609816"/>
                <a:gridCol w="625061"/>
                <a:gridCol w="617802"/>
                <a:gridCol w="617075"/>
                <a:gridCol w="617802"/>
                <a:gridCol w="617075"/>
              </a:tblGrid>
              <a:tr h="940563">
                <a:tc>
                  <a:txBody>
                    <a:bodyPr/>
                    <a:lstStyle/>
                    <a:p>
                      <a:pPr algn="ctr">
                        <a:lnSpc>
                          <a:spcPct val="115000"/>
                        </a:lnSpc>
                        <a:spcAft>
                          <a:spcPts val="0"/>
                        </a:spcAft>
                      </a:pPr>
                      <a:r>
                        <a:rPr lang="es-CO" sz="1000" b="1">
                          <a:solidFill>
                            <a:srgbClr val="000000"/>
                          </a:solidFill>
                          <a:latin typeface="Arial"/>
                          <a:ea typeface="Times New Roman"/>
                          <a:cs typeface="Arial"/>
                        </a:rPr>
                        <a:t>FINCA</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VARIEDAD</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BIOMASA (Kg/ha)</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CO  (Kg/ha)</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NO  (Kg/ha)</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P205</a:t>
                      </a:r>
                      <a:endParaRPr lang="es-CO" sz="1100">
                        <a:solidFill>
                          <a:srgbClr val="FFFFFF"/>
                        </a:solidFill>
                        <a:latin typeface="Arial"/>
                        <a:ea typeface="Calibri"/>
                        <a:cs typeface="Times New Roman"/>
                      </a:endParaRPr>
                    </a:p>
                    <a:p>
                      <a:pPr algn="ctr">
                        <a:lnSpc>
                          <a:spcPct val="115000"/>
                        </a:lnSpc>
                        <a:spcAft>
                          <a:spcPts val="0"/>
                        </a:spcAft>
                      </a:pPr>
                      <a:r>
                        <a:rPr lang="es-CO" sz="1000" b="1">
                          <a:solidFill>
                            <a:srgbClr val="000000"/>
                          </a:solidFill>
                          <a:latin typeface="Arial"/>
                          <a:ea typeface="Times New Roman"/>
                          <a:cs typeface="Arial"/>
                        </a:rPr>
                        <a:t>(Kg/ha)</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K2O (Kg/ha)</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CaO  (Kg/ha)</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MgO (Kg/ha)</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SiO2 (Kg/ha)</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63880">
                <a:tc>
                  <a:txBody>
                    <a:bodyPr/>
                    <a:lstStyle/>
                    <a:p>
                      <a:pPr algn="ctr">
                        <a:lnSpc>
                          <a:spcPct val="115000"/>
                        </a:lnSpc>
                        <a:spcAft>
                          <a:spcPts val="0"/>
                        </a:spcAft>
                      </a:pPr>
                      <a:r>
                        <a:rPr lang="es-CO" sz="1000">
                          <a:solidFill>
                            <a:srgbClr val="000000"/>
                          </a:solidFill>
                          <a:latin typeface="Arial"/>
                          <a:ea typeface="Times New Roman"/>
                          <a:cs typeface="Arial"/>
                        </a:rPr>
                        <a:t>Las Abejas</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Aceituno 25-26</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41.700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12.885,3</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271,05</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133,44</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625,5</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162,63</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87,57</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4.795,5</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63880">
                <a:tc>
                  <a:txBody>
                    <a:bodyPr/>
                    <a:lstStyle/>
                    <a:p>
                      <a:pPr algn="ctr">
                        <a:lnSpc>
                          <a:spcPct val="115000"/>
                        </a:lnSpc>
                        <a:spcAft>
                          <a:spcPts val="0"/>
                        </a:spcAft>
                      </a:pPr>
                      <a:r>
                        <a:rPr lang="es-CO" sz="1000">
                          <a:solidFill>
                            <a:srgbClr val="000000"/>
                          </a:solidFill>
                          <a:latin typeface="Arial"/>
                          <a:ea typeface="Times New Roman"/>
                          <a:cs typeface="Arial"/>
                        </a:rPr>
                        <a:t>Campo Alegre</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Coprosem 304</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30.100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4.003,3</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93,31</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51,17</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189,63</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36,12</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27,09</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1.011,36</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63880">
                <a:tc>
                  <a:txBody>
                    <a:bodyPr/>
                    <a:lstStyle/>
                    <a:p>
                      <a:pPr algn="ctr">
                        <a:lnSpc>
                          <a:spcPct val="115000"/>
                        </a:lnSpc>
                        <a:spcAft>
                          <a:spcPts val="0"/>
                        </a:spcAft>
                      </a:pPr>
                      <a:r>
                        <a:rPr lang="es-CO" sz="1000">
                          <a:solidFill>
                            <a:srgbClr val="000000"/>
                          </a:solidFill>
                          <a:latin typeface="Arial"/>
                          <a:ea typeface="Times New Roman"/>
                          <a:cs typeface="Arial"/>
                        </a:rPr>
                        <a:t>Redención</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Coprosem 304</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35.400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8.283,6</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215,94</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56,64</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640,74</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130,98</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92,04</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3.894,0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63880">
                <a:tc>
                  <a:txBody>
                    <a:bodyPr/>
                    <a:lstStyle/>
                    <a:p>
                      <a:pPr algn="ctr">
                        <a:lnSpc>
                          <a:spcPct val="115000"/>
                        </a:lnSpc>
                        <a:spcAft>
                          <a:spcPts val="0"/>
                        </a:spcAft>
                      </a:pPr>
                      <a:r>
                        <a:rPr lang="es-CO" sz="1000">
                          <a:solidFill>
                            <a:srgbClr val="000000"/>
                          </a:solidFill>
                          <a:latin typeface="Arial"/>
                          <a:ea typeface="Times New Roman"/>
                          <a:cs typeface="Arial"/>
                        </a:rPr>
                        <a:t>Calenturas</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Fedearroz 369</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30.000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3.150,0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93,0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144,0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243,0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33,0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21,0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1.296,0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72790">
                <a:tc>
                  <a:txBody>
                    <a:bodyPr/>
                    <a:lstStyle/>
                    <a:p>
                      <a:pPr algn="ctr">
                        <a:lnSpc>
                          <a:spcPct val="115000"/>
                        </a:lnSpc>
                        <a:spcAft>
                          <a:spcPts val="0"/>
                        </a:spcAft>
                      </a:pPr>
                      <a:r>
                        <a:rPr lang="es-CO" sz="1000">
                          <a:solidFill>
                            <a:srgbClr val="000000"/>
                          </a:solidFill>
                          <a:latin typeface="Arial"/>
                          <a:ea typeface="Times New Roman"/>
                          <a:cs typeface="Arial"/>
                        </a:rPr>
                        <a:t>San Juan</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Mocary</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26.220</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4.273,9</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97,01</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39,33</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183,54</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47,2</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31,46</a:t>
                      </a:r>
                      <a:endParaRPr lang="es-CO" sz="110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dirty="0">
                          <a:solidFill>
                            <a:srgbClr val="000000"/>
                          </a:solidFill>
                          <a:latin typeface="Arial"/>
                          <a:ea typeface="Times New Roman"/>
                          <a:cs typeface="Arial"/>
                        </a:rPr>
                        <a:t>1.685,9</a:t>
                      </a:r>
                      <a:endParaRPr lang="es-CO" sz="1100" dirty="0">
                        <a:solidFill>
                          <a:srgbClr val="FFFFFF"/>
                        </a:solidFill>
                        <a:latin typeface="Arial"/>
                        <a:ea typeface="Calibri"/>
                        <a:cs typeface="Times New Roman"/>
                      </a:endParaRPr>
                    </a:p>
                  </a:txBody>
                  <a:tcPr marL="17778" marR="17778"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pPr algn="l" eaLnBrk="1" fontAlgn="auto" hangingPunct="1">
              <a:spcAft>
                <a:spcPts val="0"/>
              </a:spcAft>
              <a:defRPr/>
            </a:pPr>
            <a:r>
              <a:rPr lang="es-CO" sz="3100" b="1" dirty="0" smtClean="0"/>
              <a:t/>
            </a:r>
            <a:br>
              <a:rPr lang="es-CO" sz="3100" b="1" dirty="0" smtClean="0"/>
            </a:br>
            <a:r>
              <a:rPr lang="es-CO" sz="3100" b="1" dirty="0" smtClean="0"/>
              <a:t/>
            </a:r>
            <a:br>
              <a:rPr lang="es-CO" sz="3100" b="1" dirty="0" smtClean="0"/>
            </a:br>
            <a:r>
              <a:rPr lang="es-CO" sz="3100" b="1" dirty="0" smtClean="0"/>
              <a:t>BULTOS DE FERTILIZANTE QUE CONTIENE LA BIOMASA DE ARROZ EN UNA HECTAREA</a:t>
            </a:r>
            <a:r>
              <a:rPr lang="es-CO" dirty="0" smtClean="0"/>
              <a:t/>
            </a:r>
            <a:br>
              <a:rPr lang="es-CO" dirty="0" smtClean="0"/>
            </a:br>
            <a:endParaRPr lang="es-CO" dirty="0"/>
          </a:p>
        </p:txBody>
      </p:sp>
      <p:graphicFrame>
        <p:nvGraphicFramePr>
          <p:cNvPr id="4" name="3 Marcador de contenido"/>
          <p:cNvGraphicFramePr>
            <a:graphicFrameLocks noGrp="1"/>
          </p:cNvGraphicFramePr>
          <p:nvPr>
            <p:ph idx="1"/>
          </p:nvPr>
        </p:nvGraphicFramePr>
        <p:xfrm>
          <a:off x="1835150" y="1700213"/>
          <a:ext cx="7129463" cy="4895850"/>
        </p:xfrm>
        <a:graphic>
          <a:graphicData uri="http://schemas.openxmlformats.org/drawingml/2006/table">
            <a:tbl>
              <a:tblPr/>
              <a:tblGrid>
                <a:gridCol w="1000416"/>
                <a:gridCol w="825194"/>
                <a:gridCol w="853649"/>
                <a:gridCol w="629004"/>
                <a:gridCol w="629004"/>
                <a:gridCol w="644729"/>
                <a:gridCol w="637241"/>
                <a:gridCol w="636492"/>
                <a:gridCol w="637241"/>
                <a:gridCol w="636492"/>
              </a:tblGrid>
              <a:tr h="926741">
                <a:tc>
                  <a:txBody>
                    <a:bodyPr/>
                    <a:lstStyle/>
                    <a:p>
                      <a:pPr algn="ctr">
                        <a:lnSpc>
                          <a:spcPct val="115000"/>
                        </a:lnSpc>
                        <a:spcAft>
                          <a:spcPts val="0"/>
                        </a:spcAft>
                      </a:pPr>
                      <a:r>
                        <a:rPr lang="es-CO" sz="1000" b="1">
                          <a:solidFill>
                            <a:srgbClr val="000000"/>
                          </a:solidFill>
                          <a:latin typeface="Arial"/>
                          <a:ea typeface="Times New Roman"/>
                          <a:cs typeface="Arial"/>
                        </a:rPr>
                        <a:t>FINCA</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VARIEDAD</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BIOMASA (Kg/ha)</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CO  (Kg/ha)</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NO  Urea/ha</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P205</a:t>
                      </a:r>
                      <a:endParaRPr lang="es-CO" sz="1100">
                        <a:solidFill>
                          <a:srgbClr val="FFFFFF"/>
                        </a:solidFill>
                        <a:latin typeface="Arial"/>
                        <a:ea typeface="Calibri"/>
                        <a:cs typeface="Times New Roman"/>
                      </a:endParaRPr>
                    </a:p>
                    <a:p>
                      <a:pPr algn="ctr">
                        <a:lnSpc>
                          <a:spcPct val="115000"/>
                        </a:lnSpc>
                        <a:spcAft>
                          <a:spcPts val="0"/>
                        </a:spcAft>
                      </a:pPr>
                      <a:r>
                        <a:rPr lang="es-CO" sz="1000" b="1">
                          <a:solidFill>
                            <a:srgbClr val="000000"/>
                          </a:solidFill>
                          <a:latin typeface="Arial"/>
                          <a:ea typeface="Times New Roman"/>
                          <a:cs typeface="Arial"/>
                        </a:rPr>
                        <a:t>DAP/ha</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K2O KCl/ha</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CaO  Blts/ha</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MgO Blts/ha</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b="1">
                          <a:solidFill>
                            <a:srgbClr val="000000"/>
                          </a:solidFill>
                          <a:latin typeface="Arial"/>
                          <a:ea typeface="Times New Roman"/>
                          <a:cs typeface="Arial"/>
                        </a:rPr>
                        <a:t>SiO2 Blts/ha</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51184">
                <a:tc>
                  <a:txBody>
                    <a:bodyPr/>
                    <a:lstStyle/>
                    <a:p>
                      <a:pPr algn="ctr">
                        <a:lnSpc>
                          <a:spcPct val="115000"/>
                        </a:lnSpc>
                        <a:spcAft>
                          <a:spcPts val="0"/>
                        </a:spcAft>
                      </a:pPr>
                      <a:r>
                        <a:rPr lang="es-CO" sz="1000">
                          <a:solidFill>
                            <a:srgbClr val="000000"/>
                          </a:solidFill>
                          <a:latin typeface="Arial"/>
                          <a:ea typeface="Times New Roman"/>
                          <a:cs typeface="Arial"/>
                        </a:rPr>
                        <a:t>Las Abejas</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Aceituno 25-26</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41.700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12.885,3</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11,8</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5,0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20,9</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3,6</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1,9</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119.9</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51184">
                <a:tc>
                  <a:txBody>
                    <a:bodyPr/>
                    <a:lstStyle/>
                    <a:p>
                      <a:pPr algn="ctr">
                        <a:lnSpc>
                          <a:spcPct val="115000"/>
                        </a:lnSpc>
                        <a:spcAft>
                          <a:spcPts val="0"/>
                        </a:spcAft>
                      </a:pPr>
                      <a:r>
                        <a:rPr lang="es-CO" sz="1000">
                          <a:solidFill>
                            <a:srgbClr val="000000"/>
                          </a:solidFill>
                          <a:latin typeface="Arial"/>
                          <a:ea typeface="Times New Roman"/>
                          <a:cs typeface="Arial"/>
                        </a:rPr>
                        <a:t>Campo Alegre</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Coprosem 304</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30.100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4.003,3</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1,9</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6,3</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0,8</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0,6</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25.3</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51184">
                <a:tc>
                  <a:txBody>
                    <a:bodyPr/>
                    <a:lstStyle/>
                    <a:p>
                      <a:pPr algn="ctr">
                        <a:lnSpc>
                          <a:spcPct val="115000"/>
                        </a:lnSpc>
                        <a:spcAft>
                          <a:spcPts val="0"/>
                        </a:spcAft>
                      </a:pPr>
                      <a:r>
                        <a:rPr lang="es-CO" sz="1000">
                          <a:solidFill>
                            <a:srgbClr val="000000"/>
                          </a:solidFill>
                          <a:latin typeface="Arial"/>
                          <a:ea typeface="Times New Roman"/>
                          <a:cs typeface="Arial"/>
                        </a:rPr>
                        <a:t>Redención</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Coprosem 304</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35.400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8.283,6</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9,4</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2,1</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21,4</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2,9</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97.4</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851184">
                <a:tc>
                  <a:txBody>
                    <a:bodyPr/>
                    <a:lstStyle/>
                    <a:p>
                      <a:pPr algn="ctr">
                        <a:lnSpc>
                          <a:spcPct val="115000"/>
                        </a:lnSpc>
                        <a:spcAft>
                          <a:spcPts val="0"/>
                        </a:spcAft>
                      </a:pPr>
                      <a:r>
                        <a:rPr lang="es-CO" sz="1000">
                          <a:solidFill>
                            <a:srgbClr val="000000"/>
                          </a:solidFill>
                          <a:latin typeface="Arial"/>
                          <a:ea typeface="Times New Roman"/>
                          <a:cs typeface="Arial"/>
                        </a:rPr>
                        <a:t>Calenturas</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Fedearroz 369</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30.000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3.150,0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5,4</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8,1</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0,7</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0,5</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32.4</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64372">
                <a:tc>
                  <a:txBody>
                    <a:bodyPr/>
                    <a:lstStyle/>
                    <a:p>
                      <a:pPr algn="ctr">
                        <a:lnSpc>
                          <a:spcPct val="115000"/>
                        </a:lnSpc>
                        <a:spcAft>
                          <a:spcPts val="0"/>
                        </a:spcAft>
                      </a:pPr>
                      <a:r>
                        <a:rPr lang="es-CO" sz="1000">
                          <a:solidFill>
                            <a:srgbClr val="000000"/>
                          </a:solidFill>
                          <a:latin typeface="Arial"/>
                          <a:ea typeface="Times New Roman"/>
                          <a:cs typeface="Arial"/>
                        </a:rPr>
                        <a:t>San Juan</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Mocary</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26.220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4.273,9</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4,2</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1,5</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6,1</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1,0</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a:solidFill>
                            <a:srgbClr val="000000"/>
                          </a:solidFill>
                          <a:latin typeface="Arial"/>
                          <a:ea typeface="Times New Roman"/>
                          <a:cs typeface="Arial"/>
                        </a:rPr>
                        <a:t>0,7</a:t>
                      </a:r>
                      <a:endParaRPr lang="es-CO" sz="110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000" dirty="0">
                          <a:solidFill>
                            <a:srgbClr val="000000"/>
                          </a:solidFill>
                          <a:latin typeface="Arial"/>
                          <a:ea typeface="Times New Roman"/>
                          <a:cs typeface="Arial"/>
                        </a:rPr>
                        <a:t>42.1</a:t>
                      </a:r>
                      <a:endParaRPr lang="es-CO" sz="1100" dirty="0">
                        <a:solidFill>
                          <a:srgbClr val="FFFFFF"/>
                        </a:solidFill>
                        <a:latin typeface="Arial"/>
                        <a:ea typeface="Calibri"/>
                        <a:cs typeface="Times New Roman"/>
                      </a:endParaRPr>
                    </a:p>
                  </a:txBody>
                  <a:tcPr marL="17782" marR="1778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2 Marcador de contenido"/>
          <p:cNvSpPr>
            <a:spLocks noGrp="1"/>
          </p:cNvSpPr>
          <p:nvPr>
            <p:ph idx="1"/>
          </p:nvPr>
        </p:nvSpPr>
        <p:spPr/>
        <p:txBody>
          <a:bodyPr/>
          <a:lstStyle/>
          <a:p>
            <a:pPr eaLnBrk="1" hangingPunct="1"/>
            <a:endParaRPr lang="es-CO" sz="2800" b="1" smtClean="0"/>
          </a:p>
          <a:p>
            <a:pPr eaLnBrk="1" hangingPunct="1"/>
            <a:endParaRPr lang="es-CO" sz="2800" b="1" smtClean="0"/>
          </a:p>
          <a:p>
            <a:pPr eaLnBrk="1" hangingPunct="1"/>
            <a:r>
              <a:rPr lang="es-CO" sz="3600" b="1" smtClean="0"/>
              <a:t>ANÁLISIS DE RESULTADOS DE LA MUESTRA 3</a:t>
            </a:r>
            <a:endParaRPr lang="es-CO" sz="3600" smtClean="0"/>
          </a:p>
          <a:p>
            <a:pPr eaLnBrk="1" hangingPunct="1"/>
            <a:endParaRPr lang="es-CO"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Autofit/>
          </a:bodyPr>
          <a:lstStyle/>
          <a:p>
            <a:pPr algn="l" eaLnBrk="1" fontAlgn="auto" hangingPunct="1">
              <a:spcAft>
                <a:spcPts val="0"/>
              </a:spcAft>
              <a:defRPr/>
            </a:pPr>
            <a:r>
              <a:rPr lang="es-CO" sz="2800" b="1" dirty="0" smtClean="0"/>
              <a:t/>
            </a:r>
            <a:br>
              <a:rPr lang="es-CO" sz="2800" b="1" dirty="0" smtClean="0"/>
            </a:br>
            <a:r>
              <a:rPr lang="es-CO" sz="2800" b="1" dirty="0" smtClean="0"/>
              <a:t>DIAGNOSTICO FITOPATOLOGICO Y DE ACAROS EN EL ARROZ ANTES DE LA COSECHA</a:t>
            </a:r>
            <a:r>
              <a:rPr lang="es-CO" sz="2800" dirty="0" smtClean="0"/>
              <a:t/>
            </a:r>
            <a:br>
              <a:rPr lang="es-CO" sz="2800" dirty="0" smtClean="0"/>
            </a:br>
            <a:endParaRPr lang="es-CO" sz="2800" dirty="0"/>
          </a:p>
        </p:txBody>
      </p:sp>
      <p:graphicFrame>
        <p:nvGraphicFramePr>
          <p:cNvPr id="4" name="3 Marcador de contenido"/>
          <p:cNvGraphicFramePr>
            <a:graphicFrameLocks noGrp="1"/>
          </p:cNvGraphicFramePr>
          <p:nvPr>
            <p:ph idx="1"/>
          </p:nvPr>
        </p:nvGraphicFramePr>
        <p:xfrm>
          <a:off x="1835150" y="1989138"/>
          <a:ext cx="7129463" cy="4321175"/>
        </p:xfrm>
        <a:graphic>
          <a:graphicData uri="http://schemas.openxmlformats.org/drawingml/2006/table">
            <a:tbl>
              <a:tblPr/>
              <a:tblGrid>
                <a:gridCol w="2914023"/>
                <a:gridCol w="208649"/>
                <a:gridCol w="194504"/>
                <a:gridCol w="194504"/>
                <a:gridCol w="201578"/>
                <a:gridCol w="201578"/>
                <a:gridCol w="186016"/>
                <a:gridCol w="193797"/>
                <a:gridCol w="201578"/>
                <a:gridCol w="216431"/>
                <a:gridCol w="202285"/>
                <a:gridCol w="202285"/>
                <a:gridCol w="202285"/>
                <a:gridCol w="253917"/>
                <a:gridCol w="220674"/>
                <a:gridCol w="236942"/>
                <a:gridCol w="236942"/>
                <a:gridCol w="219258"/>
                <a:gridCol w="203699"/>
                <a:gridCol w="203699"/>
                <a:gridCol w="234820"/>
              </a:tblGrid>
              <a:tr h="376436">
                <a:tc>
                  <a:txBody>
                    <a:bodyPr/>
                    <a:lstStyle/>
                    <a:p>
                      <a:pPr>
                        <a:lnSpc>
                          <a:spcPct val="115000"/>
                        </a:lnSpc>
                        <a:spcAft>
                          <a:spcPts val="0"/>
                        </a:spcAft>
                      </a:pPr>
                      <a:r>
                        <a:rPr lang="es-CO" sz="900" b="1">
                          <a:solidFill>
                            <a:srgbClr val="000000"/>
                          </a:solidFill>
                          <a:latin typeface="Arial"/>
                          <a:ea typeface="Times New Roman"/>
                          <a:cs typeface="Arial"/>
                        </a:rPr>
                        <a:t>Finca</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15000"/>
                        </a:lnSpc>
                        <a:spcAft>
                          <a:spcPts val="0"/>
                        </a:spcAft>
                      </a:pPr>
                      <a:r>
                        <a:rPr lang="es-CO" sz="900" b="1">
                          <a:solidFill>
                            <a:srgbClr val="000000"/>
                          </a:solidFill>
                          <a:latin typeface="Arial"/>
                          <a:ea typeface="Times New Roman"/>
                          <a:cs typeface="Arial"/>
                        </a:rPr>
                        <a:t>Las Abejas</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b="1">
                          <a:solidFill>
                            <a:srgbClr val="000000"/>
                          </a:solidFill>
                          <a:latin typeface="Arial"/>
                          <a:ea typeface="Times New Roman"/>
                          <a:cs typeface="Arial"/>
                        </a:rPr>
                        <a:t>Campo Alegre</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b="1">
                          <a:solidFill>
                            <a:srgbClr val="000000"/>
                          </a:solidFill>
                          <a:latin typeface="Arial"/>
                          <a:ea typeface="Times New Roman"/>
                          <a:cs typeface="Arial"/>
                        </a:rPr>
                        <a:t>Redención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b="1">
                          <a:solidFill>
                            <a:srgbClr val="000000"/>
                          </a:solidFill>
                          <a:latin typeface="Arial"/>
                          <a:ea typeface="Times New Roman"/>
                          <a:cs typeface="Arial"/>
                        </a:rPr>
                        <a:t>Calentura</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b="1">
                          <a:solidFill>
                            <a:srgbClr val="000000"/>
                          </a:solidFill>
                          <a:latin typeface="Arial"/>
                          <a:ea typeface="Times New Roman"/>
                          <a:cs typeface="Arial"/>
                        </a:rPr>
                        <a:t>San Juan</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r>
              <a:tr h="360750">
                <a:tc>
                  <a:txBody>
                    <a:bodyPr/>
                    <a:lstStyle/>
                    <a:p>
                      <a:pPr>
                        <a:lnSpc>
                          <a:spcPct val="115000"/>
                        </a:lnSpc>
                        <a:spcAft>
                          <a:spcPts val="0"/>
                        </a:spcAft>
                      </a:pPr>
                      <a:r>
                        <a:rPr lang="es-CO" sz="900">
                          <a:solidFill>
                            <a:srgbClr val="000000"/>
                          </a:solidFill>
                          <a:latin typeface="Arial"/>
                          <a:ea typeface="Times New Roman"/>
                          <a:cs typeface="Arial"/>
                        </a:rPr>
                        <a:t>Lote</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15000"/>
                        </a:lnSpc>
                        <a:spcAft>
                          <a:spcPts val="0"/>
                        </a:spcAft>
                      </a:pPr>
                      <a:r>
                        <a:rPr lang="es-CO" sz="900">
                          <a:solidFill>
                            <a:srgbClr val="000000"/>
                          </a:solidFill>
                          <a:latin typeface="Arial"/>
                          <a:ea typeface="Times New Roman"/>
                          <a:cs typeface="Arial"/>
                        </a:rPr>
                        <a:t>Torres Uno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El Tamero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Pista 1</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Campamento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Semillero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r>
              <a:tr h="188218">
                <a:tc>
                  <a:txBody>
                    <a:bodyPr/>
                    <a:lstStyle/>
                    <a:p>
                      <a:pPr>
                        <a:lnSpc>
                          <a:spcPct val="115000"/>
                        </a:lnSpc>
                        <a:spcAft>
                          <a:spcPts val="0"/>
                        </a:spcAft>
                      </a:pPr>
                      <a:r>
                        <a:rPr lang="es-CO" sz="900">
                          <a:solidFill>
                            <a:srgbClr val="000000"/>
                          </a:solidFill>
                          <a:latin typeface="Arial"/>
                          <a:ea typeface="Times New Roman"/>
                          <a:cs typeface="Arial"/>
                        </a:rPr>
                        <a:t>Promedio Peso Raíces (Kg)</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15000"/>
                        </a:lnSpc>
                        <a:spcAft>
                          <a:spcPts val="0"/>
                        </a:spcAft>
                      </a:pPr>
                      <a:r>
                        <a:rPr lang="es-CO" sz="900">
                          <a:solidFill>
                            <a:srgbClr val="000000"/>
                          </a:solidFill>
                          <a:latin typeface="Arial"/>
                          <a:ea typeface="Times New Roman"/>
                          <a:cs typeface="Arial"/>
                        </a:rPr>
                        <a:t>1,64</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1,29</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1,59</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1,41</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0,95</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r>
              <a:tr h="188218">
                <a:tc>
                  <a:txBody>
                    <a:bodyPr/>
                    <a:lstStyle/>
                    <a:p>
                      <a:pPr>
                        <a:lnSpc>
                          <a:spcPct val="115000"/>
                        </a:lnSpc>
                        <a:spcAft>
                          <a:spcPts val="0"/>
                        </a:spcAft>
                      </a:pPr>
                      <a:r>
                        <a:rPr lang="es-CO" sz="900">
                          <a:solidFill>
                            <a:srgbClr val="000000"/>
                          </a:solidFill>
                          <a:latin typeface="Arial"/>
                          <a:ea typeface="Times New Roman"/>
                          <a:cs typeface="Arial"/>
                        </a:rPr>
                        <a:t>Promedio Biomasa (Kg)</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15000"/>
                        </a:lnSpc>
                        <a:spcAft>
                          <a:spcPts val="0"/>
                        </a:spcAft>
                      </a:pPr>
                      <a:r>
                        <a:rPr lang="es-CO" sz="900">
                          <a:solidFill>
                            <a:srgbClr val="000000"/>
                          </a:solidFill>
                          <a:latin typeface="Arial"/>
                          <a:ea typeface="Times New Roman"/>
                          <a:cs typeface="Arial"/>
                        </a:rPr>
                        <a:t>2,53</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1,82</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1,95</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1,59</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1,67</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r>
              <a:tr h="188218">
                <a:tc>
                  <a:txBody>
                    <a:bodyPr/>
                    <a:lstStyle/>
                    <a:p>
                      <a:pPr>
                        <a:lnSpc>
                          <a:spcPct val="115000"/>
                        </a:lnSpc>
                        <a:spcAft>
                          <a:spcPts val="0"/>
                        </a:spcAft>
                      </a:pPr>
                      <a:r>
                        <a:rPr lang="es-CO" sz="900">
                          <a:solidFill>
                            <a:srgbClr val="000000"/>
                          </a:solidFill>
                          <a:latin typeface="Arial"/>
                          <a:ea typeface="Times New Roman"/>
                          <a:cs typeface="Arial"/>
                        </a:rPr>
                        <a:t>Rendimiento (Kg)</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15000"/>
                        </a:lnSpc>
                        <a:spcAft>
                          <a:spcPts val="0"/>
                        </a:spcAft>
                      </a:pPr>
                      <a:r>
                        <a:rPr lang="es-CO" sz="900">
                          <a:solidFill>
                            <a:srgbClr val="000000"/>
                          </a:solidFill>
                          <a:latin typeface="Arial"/>
                          <a:ea typeface="Times New Roman"/>
                          <a:cs typeface="Arial"/>
                        </a:rPr>
                        <a:t>4.030</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3.720</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5.146</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4.340</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6.200</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r>
              <a:tr h="188218">
                <a:tc>
                  <a:txBody>
                    <a:bodyPr/>
                    <a:lstStyle/>
                    <a:p>
                      <a:pPr>
                        <a:lnSpc>
                          <a:spcPct val="115000"/>
                        </a:lnSpc>
                        <a:spcAft>
                          <a:spcPts val="0"/>
                        </a:spcAft>
                      </a:pPr>
                      <a:r>
                        <a:rPr lang="es-CO" sz="900">
                          <a:solidFill>
                            <a:srgbClr val="000000"/>
                          </a:solidFill>
                          <a:latin typeface="Arial"/>
                          <a:ea typeface="Times New Roman"/>
                          <a:cs typeface="Arial"/>
                        </a:rPr>
                        <a:t>Vaneamiento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r>
              <a:tr h="188218">
                <a:tc>
                  <a:txBody>
                    <a:bodyPr/>
                    <a:lstStyle/>
                    <a:p>
                      <a:pPr>
                        <a:lnSpc>
                          <a:spcPct val="115000"/>
                        </a:lnSpc>
                        <a:spcAft>
                          <a:spcPts val="0"/>
                        </a:spcAft>
                      </a:pPr>
                      <a:r>
                        <a:rPr lang="es-CO" sz="900">
                          <a:solidFill>
                            <a:srgbClr val="000000"/>
                          </a:solidFill>
                          <a:latin typeface="Arial"/>
                          <a:ea typeface="Times New Roman"/>
                          <a:cs typeface="Arial"/>
                        </a:rPr>
                        <a:t>Formación de rebrotes en los nudos del tallo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r>
              <a:tr h="188218">
                <a:tc>
                  <a:txBody>
                    <a:bodyPr/>
                    <a:lstStyle/>
                    <a:p>
                      <a:pPr>
                        <a:lnSpc>
                          <a:spcPct val="115000"/>
                        </a:lnSpc>
                        <a:spcAft>
                          <a:spcPts val="0"/>
                        </a:spcAft>
                      </a:pPr>
                      <a:r>
                        <a:rPr lang="es-CO" sz="900">
                          <a:solidFill>
                            <a:srgbClr val="000000"/>
                          </a:solidFill>
                          <a:latin typeface="Arial"/>
                          <a:ea typeface="Times New Roman"/>
                          <a:cs typeface="Arial"/>
                        </a:rPr>
                        <a:t>Manchado de Grano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SI</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r>
              <a:tr h="188218">
                <a:tc>
                  <a:txBody>
                    <a:bodyPr/>
                    <a:lstStyle/>
                    <a:p>
                      <a:pPr>
                        <a:lnSpc>
                          <a:spcPct val="115000"/>
                        </a:lnSpc>
                        <a:spcAft>
                          <a:spcPts val="0"/>
                        </a:spcAft>
                      </a:pPr>
                      <a:r>
                        <a:rPr lang="es-CO" sz="900" i="1" u="sng">
                          <a:solidFill>
                            <a:srgbClr val="000000"/>
                          </a:solidFill>
                          <a:latin typeface="Arial"/>
                          <a:ea typeface="Times New Roman"/>
                          <a:cs typeface="Arial"/>
                        </a:rPr>
                        <a:t>Burkholderia glumae</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ctr">
                        <a:lnSpc>
                          <a:spcPct val="115000"/>
                        </a:lnSpc>
                        <a:spcAft>
                          <a:spcPts val="0"/>
                        </a:spcAft>
                      </a:pPr>
                      <a:r>
                        <a:rPr lang="es-CO" sz="900">
                          <a:solidFill>
                            <a:srgbClr val="000000"/>
                          </a:solidFill>
                          <a:latin typeface="Arial"/>
                          <a:ea typeface="Times New Roman"/>
                          <a:cs typeface="Arial"/>
                        </a:rPr>
                        <a:t>POSITIVO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POSITIVO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POSITIVO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POSITIVO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c gridSpan="4">
                  <a:txBody>
                    <a:bodyPr/>
                    <a:lstStyle/>
                    <a:p>
                      <a:pPr algn="ctr">
                        <a:lnSpc>
                          <a:spcPct val="115000"/>
                        </a:lnSpc>
                        <a:spcAft>
                          <a:spcPts val="0"/>
                        </a:spcAft>
                      </a:pPr>
                      <a:r>
                        <a:rPr lang="es-CO" sz="900">
                          <a:solidFill>
                            <a:srgbClr val="000000"/>
                          </a:solidFill>
                          <a:latin typeface="Arial"/>
                          <a:ea typeface="Times New Roman"/>
                          <a:cs typeface="Arial"/>
                        </a:rPr>
                        <a:t>NEGATIVO</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s-CO"/>
                    </a:p>
                  </a:txBody>
                  <a:tcPr/>
                </a:tc>
                <a:tc hMerge="1">
                  <a:txBody>
                    <a:bodyPr/>
                    <a:lstStyle/>
                    <a:p>
                      <a:endParaRPr lang="es-CO"/>
                    </a:p>
                  </a:txBody>
                  <a:tcPr/>
                </a:tc>
                <a:tc hMerge="1">
                  <a:txBody>
                    <a:bodyPr/>
                    <a:lstStyle/>
                    <a:p>
                      <a:endParaRPr lang="es-CO"/>
                    </a:p>
                  </a:txBody>
                  <a:tcPr/>
                </a:tc>
              </a:tr>
              <a:tr h="188218">
                <a:tc>
                  <a:txBody>
                    <a:bodyPr/>
                    <a:lstStyle/>
                    <a:p>
                      <a:pPr>
                        <a:lnSpc>
                          <a:spcPct val="115000"/>
                        </a:lnSpc>
                        <a:spcAft>
                          <a:spcPts val="0"/>
                        </a:spcAft>
                      </a:pPr>
                      <a:r>
                        <a:rPr lang="es-CO" sz="900">
                          <a:solidFill>
                            <a:srgbClr val="000000"/>
                          </a:solidFill>
                          <a:latin typeface="Arial"/>
                          <a:ea typeface="Times New Roman"/>
                          <a:cs typeface="Arial"/>
                        </a:rPr>
                        <a:t>Parte de la planta. </a:t>
                      </a:r>
                      <a:r>
                        <a:rPr lang="es-CO" sz="700">
                          <a:solidFill>
                            <a:srgbClr val="000000"/>
                          </a:solidFill>
                          <a:latin typeface="Arial"/>
                          <a:ea typeface="Times New Roman"/>
                          <a:cs typeface="Arial"/>
                        </a:rPr>
                        <a:t>H:Hoja, T:Tallo, V:Vaina, R:Raíz</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H</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T</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V</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R</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H</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T</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V</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R</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H</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T</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V</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R</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H</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T</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V</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R</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H</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T</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V</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R</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a:solidFill>
                            <a:srgbClr val="000000"/>
                          </a:solidFill>
                          <a:latin typeface="Arial"/>
                          <a:ea typeface="Times New Roman"/>
                          <a:cs typeface="Arial"/>
                        </a:rPr>
                        <a:t>Ácaros</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i="1" u="sng">
                          <a:solidFill>
                            <a:srgbClr val="000000"/>
                          </a:solidFill>
                          <a:latin typeface="Arial"/>
                          <a:ea typeface="Times New Roman"/>
                          <a:cs typeface="Arial"/>
                        </a:rPr>
                        <a:t>Alternaria</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i="1" u="sng">
                          <a:solidFill>
                            <a:srgbClr val="000000"/>
                          </a:solidFill>
                          <a:latin typeface="Arial"/>
                          <a:ea typeface="Times New Roman"/>
                          <a:cs typeface="Arial"/>
                        </a:rPr>
                        <a:t>Curvularia</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i="1" u="sng">
                          <a:solidFill>
                            <a:srgbClr val="000000"/>
                          </a:solidFill>
                          <a:latin typeface="Arial"/>
                          <a:ea typeface="Times New Roman"/>
                          <a:cs typeface="Arial"/>
                        </a:rPr>
                        <a:t>Fusarium</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i="1" u="sng">
                          <a:solidFill>
                            <a:srgbClr val="000000"/>
                          </a:solidFill>
                          <a:latin typeface="Arial"/>
                          <a:ea typeface="Times New Roman"/>
                          <a:cs typeface="Arial"/>
                        </a:rPr>
                        <a:t>Rhizoctonia</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i="1" u="sng">
                          <a:solidFill>
                            <a:srgbClr val="000000"/>
                          </a:solidFill>
                          <a:latin typeface="Arial"/>
                          <a:ea typeface="Times New Roman"/>
                          <a:cs typeface="Arial"/>
                        </a:rPr>
                        <a:t>Rhynchosporium</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i="1" u="sng">
                          <a:solidFill>
                            <a:srgbClr val="000000"/>
                          </a:solidFill>
                          <a:latin typeface="Arial"/>
                          <a:ea typeface="Times New Roman"/>
                          <a:cs typeface="Arial"/>
                        </a:rPr>
                        <a:t>Gaeumannomyces</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96060">
                <a:tc>
                  <a:txBody>
                    <a:bodyPr/>
                    <a:lstStyle/>
                    <a:p>
                      <a:pPr>
                        <a:lnSpc>
                          <a:spcPct val="115000"/>
                        </a:lnSpc>
                        <a:spcAft>
                          <a:spcPts val="0"/>
                        </a:spcAft>
                      </a:pPr>
                      <a:r>
                        <a:rPr lang="es-CO" sz="900" i="1" u="sng">
                          <a:solidFill>
                            <a:srgbClr val="000000"/>
                          </a:solidFill>
                          <a:latin typeface="Arial"/>
                          <a:ea typeface="Times New Roman"/>
                          <a:cs typeface="Arial"/>
                        </a:rPr>
                        <a:t>Magnaporthe</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i="1" u="sng">
                          <a:solidFill>
                            <a:srgbClr val="000000"/>
                          </a:solidFill>
                          <a:latin typeface="Arial"/>
                          <a:ea typeface="Times New Roman"/>
                          <a:cs typeface="Arial"/>
                        </a:rPr>
                        <a:t>Sarocladium</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i="1" u="sng">
                          <a:solidFill>
                            <a:srgbClr val="000000"/>
                          </a:solidFill>
                          <a:latin typeface="Arial"/>
                          <a:ea typeface="Times New Roman"/>
                          <a:cs typeface="Arial"/>
                        </a:rPr>
                        <a:t>Cercospora</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8218">
                <a:tc>
                  <a:txBody>
                    <a:bodyPr/>
                    <a:lstStyle/>
                    <a:p>
                      <a:pPr>
                        <a:lnSpc>
                          <a:spcPct val="115000"/>
                        </a:lnSpc>
                        <a:spcAft>
                          <a:spcPts val="0"/>
                        </a:spcAft>
                      </a:pPr>
                      <a:r>
                        <a:rPr lang="es-CO" sz="900" i="1" u="sng" dirty="0" err="1">
                          <a:solidFill>
                            <a:srgbClr val="000000"/>
                          </a:solidFill>
                          <a:latin typeface="Arial"/>
                          <a:ea typeface="Times New Roman"/>
                          <a:cs typeface="Arial"/>
                        </a:rPr>
                        <a:t>Bipolaris</a:t>
                      </a:r>
                      <a:endParaRPr lang="es-CO" sz="1000" dirty="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X</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a:solidFill>
                            <a:srgbClr val="000000"/>
                          </a:solidFill>
                          <a:latin typeface="Arial"/>
                          <a:ea typeface="Times New Roman"/>
                          <a:cs typeface="Arial"/>
                        </a:rPr>
                        <a:t> </a:t>
                      </a:r>
                      <a:endParaRPr lang="es-CO" sz="100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900" dirty="0">
                          <a:solidFill>
                            <a:srgbClr val="000000"/>
                          </a:solidFill>
                          <a:latin typeface="Arial"/>
                          <a:ea typeface="Times New Roman"/>
                          <a:cs typeface="Arial"/>
                        </a:rPr>
                        <a:t>X</a:t>
                      </a:r>
                      <a:endParaRPr lang="es-CO" sz="1000" dirty="0">
                        <a:solidFill>
                          <a:srgbClr val="FFFFFF"/>
                        </a:solidFill>
                        <a:latin typeface="Arial"/>
                        <a:ea typeface="Calibri"/>
                        <a:cs typeface="Times New Roman"/>
                      </a:endParaRPr>
                    </a:p>
                  </a:txBody>
                  <a:tcPr marL="40659" marR="4065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22882" name="Rectangle 1"/>
          <p:cNvSpPr>
            <a:spLocks noChangeArrowheads="1"/>
          </p:cNvSpPr>
          <p:nvPr/>
        </p:nvSpPr>
        <p:spPr bwMode="auto">
          <a:xfrm>
            <a:off x="1835150" y="6381750"/>
            <a:ext cx="6265863" cy="246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just"/>
            <a:r>
              <a:rPr lang="es-CO" sz="1000"/>
              <a:t>Fuente: Laboratorio De Fitopatología y Entomología del ICA. 2.012</a:t>
            </a:r>
            <a:endParaRPr lang="es-CO"/>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pPr algn="l" eaLnBrk="1" fontAlgn="auto" hangingPunct="1">
              <a:spcAft>
                <a:spcPts val="0"/>
              </a:spcAft>
              <a:defRPr/>
            </a:pPr>
            <a:r>
              <a:rPr lang="es-CO" sz="3100" b="1" dirty="0" smtClean="0"/>
              <a:t/>
            </a:r>
            <a:br>
              <a:rPr lang="es-CO" sz="3100" b="1" dirty="0" smtClean="0"/>
            </a:br>
            <a:r>
              <a:rPr lang="es-CO" sz="3100" b="1" dirty="0" smtClean="0"/>
              <a:t>PRESENCIA DE FITOPATOGENOS Y DE ACAROS EN PORCENTAJE EN LOS LOTES EVALUADOS</a:t>
            </a:r>
            <a:r>
              <a:rPr lang="es-CO" dirty="0" smtClean="0"/>
              <a:t/>
            </a:r>
            <a:br>
              <a:rPr lang="es-CO" dirty="0" smtClean="0"/>
            </a:br>
            <a:endParaRPr lang="es-CO" dirty="0"/>
          </a:p>
        </p:txBody>
      </p:sp>
      <p:graphicFrame>
        <p:nvGraphicFramePr>
          <p:cNvPr id="4" name="Chart 27"/>
          <p:cNvGraphicFramePr>
            <a:graphicFrameLocks noGrp="1"/>
          </p:cNvGraphicFramePr>
          <p:nvPr>
            <p:ph idx="1"/>
          </p:nvPr>
        </p:nvGraphicFramePr>
        <p:xfrm>
          <a:off x="2051720" y="1916832"/>
          <a:ext cx="6768752" cy="4608512"/>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l" eaLnBrk="1" fontAlgn="auto" hangingPunct="1">
              <a:spcAft>
                <a:spcPts val="0"/>
              </a:spcAft>
              <a:defRPr/>
            </a:pPr>
            <a:r>
              <a:rPr lang="es-CO" b="1" dirty="0" smtClean="0"/>
              <a:t>CONCLUSIONES</a:t>
            </a:r>
            <a:endParaRPr lang="es-CO" dirty="0"/>
          </a:p>
        </p:txBody>
      </p:sp>
      <p:sp>
        <p:nvSpPr>
          <p:cNvPr id="24579" name="2 Marcador de contenido"/>
          <p:cNvSpPr>
            <a:spLocks noGrp="1"/>
          </p:cNvSpPr>
          <p:nvPr>
            <p:ph idx="1"/>
          </p:nvPr>
        </p:nvSpPr>
        <p:spPr>
          <a:xfrm>
            <a:off x="1835150" y="1773238"/>
            <a:ext cx="7308850" cy="5084762"/>
          </a:xfrm>
        </p:spPr>
        <p:txBody>
          <a:bodyPr/>
          <a:lstStyle/>
          <a:p>
            <a:pPr algn="just" eaLnBrk="1" hangingPunct="1"/>
            <a:r>
              <a:rPr lang="es-CO" smtClean="0"/>
              <a:t>La biomasa del Arroz después de la cosecha que queda en el campo en las 5 muestras realizadas, dependiendo de la variedad, la nutrición aportada al cultivo, al desarrollo radicular y a la disponibilidad de nutrientes en el suelo, está entre 2.9 y 4.17 Kg por metro cuadrado, para un total de 29.000 y 41.700 kg por hectárea. </a:t>
            </a:r>
          </a:p>
          <a:p>
            <a:pPr algn="just" eaLnBrk="1" hangingPunct="1"/>
            <a:r>
              <a:rPr lang="es-CO" smtClean="0"/>
              <a:t>La cantidad de Carbono Orgánico (CO) que aporta una hectárea de biomasa de Arroz al suelo, si se digiere con la fracción biológica para convertirla en Abono Orgánico, es para las 5 fincas muestreadas, entre 3.150 y 12.885 kg. Cantidad alta</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2 Marcador de contenido"/>
          <p:cNvSpPr>
            <a:spLocks noGrp="1"/>
          </p:cNvSpPr>
          <p:nvPr>
            <p:ph idx="1"/>
          </p:nvPr>
        </p:nvSpPr>
        <p:spPr>
          <a:xfrm>
            <a:off x="1763713" y="1773238"/>
            <a:ext cx="6923087" cy="4352925"/>
          </a:xfrm>
        </p:spPr>
        <p:txBody>
          <a:bodyPr/>
          <a:lstStyle/>
          <a:p>
            <a:pPr algn="just" eaLnBrk="1" hangingPunct="1"/>
            <a:r>
              <a:rPr lang="es-CO" smtClean="0"/>
              <a:t>La composición y caracterización orgánico química de la biomasa de una hectárea de Arroz en las 5 fincas muestreadas, haciendo la transformación a fertilizantes comerciales del Nitrógeno Orgánico, el P2O5, el K2O, el CaO, el MgO y el SiO2, contiene entre 4.0 y 11.8 bultos de Urea, de 1.5 a 5.4 bultos de DAP, de 6.1 a 21.4 bultos de Cloruro de Potasio, de 0.7 a 3.6 bultos de Oxido de Calcio, de 0.5 a 2.0 bultos de Oxido de Magnesio y 32.4 a 119.9 bultos de Dióxido de Silicio. </a:t>
            </a:r>
          </a:p>
          <a:p>
            <a:pPr algn="just" eaLnBrk="1" hangingPunct="1"/>
            <a:r>
              <a:rPr lang="es-CO" smtClean="0"/>
              <a:t>Los fitopatógenos que se aislaron en los cultivos de Arroz antes de la cosecha en orden de importancia por</a:t>
            </a:r>
          </a:p>
          <a:p>
            <a:pPr eaLnBrk="1" hangingPunct="1"/>
            <a:endParaRPr lang="es-CO" smtClean="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pPr algn="l" eaLnBrk="1" fontAlgn="auto" hangingPunct="1">
              <a:spcAft>
                <a:spcPts val="0"/>
              </a:spcAft>
              <a:defRPr/>
            </a:pPr>
            <a:r>
              <a:rPr lang="es-CO" b="1" dirty="0" smtClean="0"/>
              <a:t/>
            </a:r>
            <a:br>
              <a:rPr lang="es-CO" b="1" dirty="0" smtClean="0"/>
            </a:br>
            <a:r>
              <a:rPr lang="es-CO" b="1" dirty="0" smtClean="0"/>
              <a:t>OBJETIVOS</a:t>
            </a:r>
            <a:r>
              <a:rPr lang="es-CO" dirty="0" smtClean="0"/>
              <a:t/>
            </a:r>
            <a:br>
              <a:rPr lang="es-CO" dirty="0" smtClean="0"/>
            </a:br>
            <a:endParaRPr lang="es-CO" dirty="0"/>
          </a:p>
        </p:txBody>
      </p:sp>
      <p:sp>
        <p:nvSpPr>
          <p:cNvPr id="3" name="2 Marcador de contenido"/>
          <p:cNvSpPr>
            <a:spLocks noGrp="1"/>
          </p:cNvSpPr>
          <p:nvPr>
            <p:ph sz="quarter" idx="1"/>
          </p:nvPr>
        </p:nvSpPr>
        <p:spPr/>
        <p:txBody>
          <a:bodyPr rtlCol="0">
            <a:normAutofit fontScale="92500" lnSpcReduction="10000"/>
          </a:bodyPr>
          <a:lstStyle/>
          <a:p>
            <a:pPr algn="just" eaLnBrk="1" fontAlgn="auto" hangingPunct="1">
              <a:spcAft>
                <a:spcPts val="0"/>
              </a:spcAft>
              <a:defRPr/>
            </a:pPr>
            <a:r>
              <a:rPr lang="es-CO" dirty="0" smtClean="0"/>
              <a:t>Cuantificar </a:t>
            </a:r>
            <a:r>
              <a:rPr lang="es-CO" dirty="0"/>
              <a:t>la cantidad de biomasa que queda por hectárea después de la cosecha de Arroz.</a:t>
            </a:r>
          </a:p>
          <a:p>
            <a:pPr algn="just" eaLnBrk="1" fontAlgn="auto" hangingPunct="1">
              <a:spcAft>
                <a:spcPts val="0"/>
              </a:spcAft>
              <a:defRPr/>
            </a:pPr>
            <a:r>
              <a:rPr lang="es-CO" dirty="0" smtClean="0"/>
              <a:t>Cuantificar </a:t>
            </a:r>
            <a:r>
              <a:rPr lang="es-CO" dirty="0"/>
              <a:t>y caracterizar la composición orgánico química de la biomasa que queda por hectárea después de la cosecha. </a:t>
            </a:r>
          </a:p>
          <a:p>
            <a:pPr algn="just" eaLnBrk="1" fontAlgn="auto" hangingPunct="1">
              <a:spcAft>
                <a:spcPts val="0"/>
              </a:spcAft>
              <a:defRPr/>
            </a:pPr>
            <a:r>
              <a:rPr lang="es-CO" dirty="0" smtClean="0"/>
              <a:t>Analizar </a:t>
            </a:r>
            <a:r>
              <a:rPr lang="es-CO" dirty="0"/>
              <a:t>la incidencia de fitopatógenos presentes en las plantas después de la cosecha y las estructuras reproductivas en el suelo y planta por metro cuadrado.</a:t>
            </a:r>
          </a:p>
          <a:p>
            <a:pPr algn="just" eaLnBrk="1" fontAlgn="auto" hangingPunct="1">
              <a:spcAft>
                <a:spcPts val="0"/>
              </a:spcAft>
              <a:defRPr/>
            </a:pPr>
            <a:r>
              <a:rPr lang="es-CO" dirty="0" smtClean="0"/>
              <a:t>Identificar </a:t>
            </a:r>
            <a:r>
              <a:rPr lang="es-CO" dirty="0"/>
              <a:t>si los Ácaros son importantes en la incidencia de las enfermedades y la productividad</a:t>
            </a:r>
          </a:p>
          <a:p>
            <a:pPr eaLnBrk="1" fontAlgn="auto" hangingPunct="1">
              <a:spcAft>
                <a:spcPts val="0"/>
              </a:spcAft>
              <a:defRPr/>
            </a:pPr>
            <a:endParaRPr lang="es-CO" dirty="0"/>
          </a:p>
          <a:p>
            <a:pPr eaLnBrk="1" fontAlgn="auto" hangingPunct="1">
              <a:spcAft>
                <a:spcPts val="0"/>
              </a:spcAft>
              <a:buFont typeface="Wingdings" pitchFamily="2" charset="2"/>
              <a:buNone/>
              <a:defRPr/>
            </a:pPr>
            <a:endParaRPr lang="es-CO" dirty="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1835150" y="1773238"/>
            <a:ext cx="7129463" cy="4895850"/>
          </a:xfrm>
        </p:spPr>
        <p:txBody>
          <a:bodyPr rtlCol="0">
            <a:normAutofit fontScale="92500"/>
          </a:bodyPr>
          <a:lstStyle/>
          <a:p>
            <a:pPr algn="just" eaLnBrk="1" fontAlgn="auto" hangingPunct="1">
              <a:spcAft>
                <a:spcPts val="0"/>
              </a:spcAft>
              <a:defRPr/>
            </a:pPr>
            <a:r>
              <a:rPr lang="es-CO" dirty="0" smtClean="0"/>
              <a:t>Su infección son el hongo </a:t>
            </a:r>
            <a:r>
              <a:rPr lang="es-CO" i="1" u="sng" dirty="0" smtClean="0"/>
              <a:t>Bipolaris </a:t>
            </a:r>
            <a:r>
              <a:rPr lang="es-CO" i="1" u="sng" dirty="0" err="1" smtClean="0"/>
              <a:t>sp</a:t>
            </a:r>
            <a:r>
              <a:rPr lang="es-CO" dirty="0" smtClean="0"/>
              <a:t> en hojas y suelo, la bacteria </a:t>
            </a:r>
            <a:r>
              <a:rPr lang="es-CO" i="1" u="sng" dirty="0" err="1" smtClean="0"/>
              <a:t>Burkholderia</a:t>
            </a:r>
            <a:r>
              <a:rPr lang="es-CO" i="1" u="sng" dirty="0" smtClean="0"/>
              <a:t> </a:t>
            </a:r>
            <a:r>
              <a:rPr lang="es-CO" i="1" u="sng" dirty="0" err="1" smtClean="0"/>
              <a:t>glumae</a:t>
            </a:r>
            <a:r>
              <a:rPr lang="es-CO" dirty="0" smtClean="0"/>
              <a:t> en suelo, el hongo </a:t>
            </a:r>
            <a:r>
              <a:rPr lang="es-CO" i="1" u="sng" dirty="0" smtClean="0"/>
              <a:t>Cercospora </a:t>
            </a:r>
            <a:r>
              <a:rPr lang="es-CO" i="1" u="sng" dirty="0" err="1" smtClean="0"/>
              <a:t>sp</a:t>
            </a:r>
            <a:r>
              <a:rPr lang="es-CO" dirty="0" smtClean="0"/>
              <a:t> en hojas, el hongo </a:t>
            </a:r>
            <a:r>
              <a:rPr lang="es-CO" i="1" u="sng" dirty="0" smtClean="0"/>
              <a:t>Sarocladium </a:t>
            </a:r>
            <a:r>
              <a:rPr lang="es-CO" i="1" u="sng" dirty="0" err="1" smtClean="0"/>
              <a:t>sp</a:t>
            </a:r>
            <a:r>
              <a:rPr lang="es-CO" dirty="0" smtClean="0"/>
              <a:t> en vainas de la espiga, el hongo </a:t>
            </a:r>
            <a:r>
              <a:rPr lang="es-CO" i="1" u="sng" dirty="0" err="1" smtClean="0"/>
              <a:t>Gaeumannomyces</a:t>
            </a:r>
            <a:r>
              <a:rPr lang="es-CO" i="1" u="sng" dirty="0" smtClean="0"/>
              <a:t> </a:t>
            </a:r>
            <a:r>
              <a:rPr lang="es-CO" i="1" u="sng" dirty="0" err="1" smtClean="0"/>
              <a:t>sp</a:t>
            </a:r>
            <a:r>
              <a:rPr lang="es-CO" dirty="0" smtClean="0"/>
              <a:t> en tallos.</a:t>
            </a:r>
          </a:p>
          <a:p>
            <a:pPr algn="just" eaLnBrk="1" fontAlgn="auto" hangingPunct="1">
              <a:spcAft>
                <a:spcPts val="0"/>
              </a:spcAft>
              <a:defRPr/>
            </a:pPr>
            <a:r>
              <a:rPr lang="es-CO" dirty="0" smtClean="0"/>
              <a:t>El Ácaro, </a:t>
            </a:r>
            <a:r>
              <a:rPr lang="es-CO" i="1" u="sng" dirty="0" smtClean="0"/>
              <a:t>Steneotarsonemus spinky Smiley</a:t>
            </a:r>
            <a:r>
              <a:rPr lang="es-CO" dirty="0" smtClean="0"/>
              <a:t>, se encontró en la vaina de cuatro de las muestras para un 80% de infección.</a:t>
            </a:r>
          </a:p>
          <a:p>
            <a:pPr algn="just" eaLnBrk="1" fontAlgn="auto" hangingPunct="1">
              <a:spcAft>
                <a:spcPts val="0"/>
              </a:spcAft>
              <a:defRPr/>
            </a:pPr>
            <a:r>
              <a:rPr lang="es-CO" dirty="0" smtClean="0"/>
              <a:t>El complejo de problemas causados por fitopatógenos y la incidencia del Acaro son los responsables del “Vaneamiento” del Arroz. Si se tiene en cuenta que la biomasa que queda en el campo después de la cosecha se incorpora al suelo con la preparación para sembrar el próximo cultivo, se está incrementando la cantidad de inoculo de estas enfermedades y el próximo cultivo recibe una alta carga patogénica que incrementa el daño por enfermedades.</a:t>
            </a:r>
          </a:p>
          <a:p>
            <a:pPr eaLnBrk="1" fontAlgn="auto" hangingPunct="1">
              <a:spcAft>
                <a:spcPts val="0"/>
              </a:spcAft>
              <a:defRPr/>
            </a:pPr>
            <a:endParaRPr lang="es-CO"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fontAlgn="auto">
              <a:spcAft>
                <a:spcPts val="0"/>
              </a:spcAft>
              <a:defRPr/>
            </a:pPr>
            <a:r>
              <a:rPr lang="es-CO" b="1" dirty="0" smtClean="0"/>
              <a:t>LA PROPUESTA DE ORIUS BIOTECNOLOGIA </a:t>
            </a:r>
            <a:r>
              <a:rPr lang="es-CO" b="1" dirty="0" smtClean="0"/>
              <a:t>ES:</a:t>
            </a:r>
            <a:endParaRPr lang="es-CO" b="1" dirty="0"/>
          </a:p>
        </p:txBody>
      </p:sp>
      <p:sp>
        <p:nvSpPr>
          <p:cNvPr id="3" name="2 Marcador de texto"/>
          <p:cNvSpPr>
            <a:spLocks noGrp="1"/>
          </p:cNvSpPr>
          <p:nvPr>
            <p:ph type="body" idx="1"/>
          </p:nvPr>
        </p:nvSpPr>
        <p:spPr>
          <a:ln>
            <a:miter lim="800000"/>
            <a:headEnd/>
            <a:tailEnd/>
          </a:ln>
        </p:spPr>
        <p:txBody>
          <a:bodyPr/>
          <a:lstStyle/>
          <a:p>
            <a:pPr eaLnBrk="1" fontAlgn="auto" hangingPunct="1">
              <a:spcAft>
                <a:spcPts val="0"/>
              </a:spcAft>
              <a:defRPr/>
            </a:pPr>
            <a:r>
              <a:rPr lang="es-CO" sz="800" dirty="0" smtClean="0"/>
              <a:t>.</a:t>
            </a:r>
            <a:endParaRPr lang="es-CO" sz="800"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algn="ctr" eaLnBrk="1" fontAlgn="auto" hangingPunct="1">
              <a:spcAft>
                <a:spcPts val="0"/>
              </a:spcAft>
              <a:defRPr/>
            </a:pPr>
            <a:endParaRPr lang="es-CO" dirty="0"/>
          </a:p>
        </p:txBody>
      </p:sp>
      <p:pic>
        <p:nvPicPr>
          <p:cNvPr id="28675" name="3 Marcador de contenido" descr="propuesta 1.jpg"/>
          <p:cNvPicPr>
            <a:picLocks noGrp="1" noChangeAspect="1"/>
          </p:cNvPicPr>
          <p:nvPr>
            <p:ph idx="1"/>
          </p:nvPr>
        </p:nvPicPr>
        <p:blipFill>
          <a:blip r:embed="rId2" cstate="screen">
            <a:extLst>
              <a:ext uri="{28A0092B-C50C-407E-A947-70E740481C1C}">
                <a14:useLocalDpi xmlns:a14="http://schemas.microsoft.com/office/drawing/2010/main"/>
              </a:ext>
            </a:extLst>
          </a:blip>
          <a:srcRect/>
          <a:stretch>
            <a:fillRect/>
          </a:stretch>
        </p:blipFill>
        <p:spPr>
          <a:xfrm>
            <a:off x="1692275" y="0"/>
            <a:ext cx="7272338" cy="6858000"/>
          </a:xfr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eaLnBrk="1" fontAlgn="auto" hangingPunct="1">
              <a:spcAft>
                <a:spcPts val="0"/>
              </a:spcAft>
              <a:defRPr/>
            </a:pPr>
            <a:r>
              <a:rPr lang="es-CO" sz="800" dirty="0" smtClean="0"/>
              <a:t>.</a:t>
            </a:r>
            <a:endParaRPr lang="es-CO" sz="800" dirty="0"/>
          </a:p>
        </p:txBody>
      </p:sp>
      <p:pic>
        <p:nvPicPr>
          <p:cNvPr id="29699" name="3 Marcador de contenido" descr="propuesta 2.jpg"/>
          <p:cNvPicPr>
            <a:picLocks noGrp="1" noChangeAspect="1"/>
          </p:cNvPicPr>
          <p:nvPr>
            <p:ph idx="1"/>
          </p:nvPr>
        </p:nvPicPr>
        <p:blipFill>
          <a:blip r:embed="rId2" cstate="screen">
            <a:extLst>
              <a:ext uri="{28A0092B-C50C-407E-A947-70E740481C1C}">
                <a14:useLocalDpi xmlns:a14="http://schemas.microsoft.com/office/drawing/2010/main"/>
              </a:ext>
            </a:extLst>
          </a:blip>
          <a:srcRect/>
          <a:stretch>
            <a:fillRect/>
          </a:stretch>
        </p:blipFill>
        <p:spPr>
          <a:xfrm>
            <a:off x="1835150" y="0"/>
            <a:ext cx="7308850" cy="6858000"/>
          </a:xfr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pPr algn="l" eaLnBrk="1" fontAlgn="auto" hangingPunct="1">
              <a:spcAft>
                <a:spcPts val="0"/>
              </a:spcAft>
              <a:defRPr/>
            </a:pPr>
            <a:r>
              <a:rPr lang="es-CO" b="1" dirty="0"/>
              <a:t>UBICACIÓN.</a:t>
            </a:r>
            <a:r>
              <a:rPr lang="es-CO" dirty="0"/>
              <a:t/>
            </a:r>
            <a:br>
              <a:rPr lang="es-CO" dirty="0"/>
            </a:br>
            <a:endParaRPr lang="es-CO" dirty="0"/>
          </a:p>
        </p:txBody>
      </p:sp>
      <p:pic>
        <p:nvPicPr>
          <p:cNvPr id="9219" name="4 Marcador de contenido"/>
          <p:cNvPicPr>
            <a:picLocks noGrp="1"/>
          </p:cNvPicPr>
          <p:nvPr>
            <p:ph sz="quarter" idx="1"/>
          </p:nvPr>
        </p:nvPicPr>
        <p:blipFill>
          <a:blip r:embed="rId2">
            <a:extLst>
              <a:ext uri="{28A0092B-C50C-407E-A947-70E740481C1C}">
                <a14:useLocalDpi xmlns:a14="http://schemas.microsoft.com/office/drawing/2010/main"/>
              </a:ext>
            </a:extLst>
          </a:blip>
          <a:srcRect/>
          <a:stretch>
            <a:fillRect/>
          </a:stretch>
        </p:blipFill>
        <p:spPr>
          <a:xfrm>
            <a:off x="2268538" y="1989138"/>
            <a:ext cx="6334125" cy="4000500"/>
          </a:xfrm>
          <a:ln>
            <a:solidFill>
              <a:schemeClr val="tx1"/>
            </a:solidFill>
            <a:miter lim="800000"/>
            <a:headEnd/>
            <a:tailEnd/>
          </a:ln>
        </p:spPr>
      </p:pic>
      <p:grpSp>
        <p:nvGrpSpPr>
          <p:cNvPr id="9220" name="12 Grupo"/>
          <p:cNvGrpSpPr>
            <a:grpSpLocks/>
          </p:cNvGrpSpPr>
          <p:nvPr/>
        </p:nvGrpSpPr>
        <p:grpSpPr bwMode="auto">
          <a:xfrm>
            <a:off x="2916238" y="3213100"/>
            <a:ext cx="1655762" cy="1439863"/>
            <a:chOff x="2915816" y="3212976"/>
            <a:chExt cx="1656184" cy="1440160"/>
          </a:xfrm>
        </p:grpSpPr>
        <p:sp>
          <p:nvSpPr>
            <p:cNvPr id="7" name="6 Elipse"/>
            <p:cNvSpPr/>
            <p:nvPr/>
          </p:nvSpPr>
          <p:spPr>
            <a:xfrm>
              <a:off x="4068635" y="3212976"/>
              <a:ext cx="142911" cy="144493"/>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s-CO"/>
            </a:p>
          </p:txBody>
        </p:sp>
        <p:sp>
          <p:nvSpPr>
            <p:cNvPr id="8" name="7 Elipse"/>
            <p:cNvSpPr/>
            <p:nvPr/>
          </p:nvSpPr>
          <p:spPr>
            <a:xfrm>
              <a:off x="4427501" y="3284429"/>
              <a:ext cx="144499" cy="14449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s-CO"/>
            </a:p>
          </p:txBody>
        </p:sp>
        <p:sp>
          <p:nvSpPr>
            <p:cNvPr id="9" name="8 Elipse"/>
            <p:cNvSpPr/>
            <p:nvPr/>
          </p:nvSpPr>
          <p:spPr>
            <a:xfrm>
              <a:off x="3635136" y="3933850"/>
              <a:ext cx="144500" cy="142904"/>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s-CO"/>
            </a:p>
          </p:txBody>
        </p:sp>
        <p:sp>
          <p:nvSpPr>
            <p:cNvPr id="10" name="9 Elipse"/>
            <p:cNvSpPr/>
            <p:nvPr/>
          </p:nvSpPr>
          <p:spPr>
            <a:xfrm>
              <a:off x="2915816" y="4508643"/>
              <a:ext cx="144499" cy="144493"/>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s-CO"/>
            </a:p>
          </p:txBody>
        </p:sp>
      </p:gr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pPr algn="l" eaLnBrk="1" fontAlgn="auto" hangingPunct="1">
              <a:spcAft>
                <a:spcPts val="0"/>
              </a:spcAft>
              <a:defRPr/>
            </a:pPr>
            <a:r>
              <a:rPr lang="es-CO" b="1" dirty="0" smtClean="0"/>
              <a:t>METODOLOGÍA.</a:t>
            </a:r>
            <a:r>
              <a:rPr lang="es-CO" dirty="0" smtClean="0"/>
              <a:t/>
            </a:r>
            <a:br>
              <a:rPr lang="es-CO" dirty="0" smtClean="0"/>
            </a:br>
            <a:endParaRPr lang="es-CO" dirty="0"/>
          </a:p>
        </p:txBody>
      </p:sp>
      <p:sp>
        <p:nvSpPr>
          <p:cNvPr id="5" name="4 Marcador de contenido"/>
          <p:cNvSpPr>
            <a:spLocks noGrp="1"/>
          </p:cNvSpPr>
          <p:nvPr>
            <p:ph sz="quarter" idx="1"/>
          </p:nvPr>
        </p:nvSpPr>
        <p:spPr>
          <a:xfrm>
            <a:off x="1835150" y="1700213"/>
            <a:ext cx="7129463" cy="4968875"/>
          </a:xfrm>
        </p:spPr>
        <p:txBody>
          <a:bodyPr rtlCol="0">
            <a:normAutofit fontScale="92500" lnSpcReduction="10000"/>
          </a:bodyPr>
          <a:lstStyle/>
          <a:p>
            <a:pPr algn="just" eaLnBrk="1" fontAlgn="auto" hangingPunct="1">
              <a:spcAft>
                <a:spcPts val="0"/>
              </a:spcAft>
              <a:defRPr/>
            </a:pPr>
            <a:r>
              <a:rPr lang="es-CO" b="1" dirty="0"/>
              <a:t>Muestra 1</a:t>
            </a:r>
            <a:r>
              <a:rPr lang="es-CO" dirty="0"/>
              <a:t>: Una semana después de la recolección, en cinco sitios diferentes y aleatorios de un metro cuadrado por hectárea, se recolecta toda la biomasa aérea a ras de piso que contiene cada metro cuadrado en bolsas separadas. También se recolectan las raíces de las plantas. Se pesan separadamente.</a:t>
            </a:r>
          </a:p>
          <a:p>
            <a:pPr algn="just" eaLnBrk="1" fontAlgn="auto" hangingPunct="1">
              <a:spcAft>
                <a:spcPts val="0"/>
              </a:spcAft>
              <a:defRPr/>
            </a:pPr>
            <a:r>
              <a:rPr lang="es-CO" b="1" dirty="0"/>
              <a:t>Muestra 2</a:t>
            </a:r>
            <a:r>
              <a:rPr lang="es-CO" dirty="0"/>
              <a:t>: Una semana después de la recolección, se recolecta una muestra aleatoria de dos kilogramos de biomasa aérea por finca para enviarla al análisis orgánico de materia orgánica al laboratorio </a:t>
            </a:r>
            <a:r>
              <a:rPr lang="es-CO" dirty="0" err="1"/>
              <a:t>AgriLab</a:t>
            </a:r>
            <a:r>
              <a:rPr lang="es-CO" dirty="0"/>
              <a:t> en Bogotá.</a:t>
            </a:r>
          </a:p>
          <a:p>
            <a:pPr algn="just" eaLnBrk="1" fontAlgn="auto" hangingPunct="1">
              <a:spcAft>
                <a:spcPts val="0"/>
              </a:spcAft>
              <a:defRPr/>
            </a:pPr>
            <a:r>
              <a:rPr lang="es-CO" b="1" dirty="0"/>
              <a:t>Muestra 3</a:t>
            </a:r>
            <a:r>
              <a:rPr lang="es-CO" dirty="0"/>
              <a:t>: Una semana antes de la recolección, se recolecta una muestra de 25 plantas completas (raíz, tallo, hojas, espiga), por lote y por finca, se envuelven en papel </a:t>
            </a:r>
            <a:r>
              <a:rPr lang="es-CO" dirty="0" err="1"/>
              <a:t>kraft</a:t>
            </a:r>
            <a:r>
              <a:rPr lang="es-CO" dirty="0"/>
              <a:t>, se coloca en un saco de fibra y se envían para análisis en el Laboratorio de Diagnostico Fitopatológico (Hongos y Bacterias) y Entomológico (Ácaros) del ICA en Bogotá.</a:t>
            </a:r>
          </a:p>
          <a:p>
            <a:pPr eaLnBrk="1" fontAlgn="auto" hangingPunct="1">
              <a:spcAft>
                <a:spcPts val="0"/>
              </a:spcAft>
              <a:defRPr/>
            </a:pPr>
            <a:endParaRPr lang="es-CO" dirty="0"/>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3 Imagen" descr="C:\Users\OJEDAS QUIÑONES\Desktop\Imagen2.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79388" y="188913"/>
            <a:ext cx="8640762" cy="633571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3 Imagen" descr="C:\Users\OJEDAS QUIÑONES\Desktop\Imagen3.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79388" y="188913"/>
            <a:ext cx="8785225" cy="6480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pPr eaLnBrk="1" fontAlgn="auto" hangingPunct="1">
              <a:spcAft>
                <a:spcPts val="0"/>
              </a:spcAft>
              <a:defRPr/>
            </a:pPr>
            <a:r>
              <a:rPr lang="es-CO" b="1" dirty="0" smtClean="0"/>
              <a:t/>
            </a:r>
            <a:br>
              <a:rPr lang="es-CO" b="1" dirty="0" smtClean="0"/>
            </a:br>
            <a:r>
              <a:rPr lang="es-CO" b="1" dirty="0" smtClean="0"/>
              <a:t>VARIABLES </a:t>
            </a:r>
            <a:r>
              <a:rPr lang="es-CO" b="1" dirty="0"/>
              <a:t>EVALUADAS</a:t>
            </a:r>
            <a:r>
              <a:rPr lang="es-CO" dirty="0"/>
              <a:t/>
            </a:r>
            <a:br>
              <a:rPr lang="es-CO" dirty="0"/>
            </a:br>
            <a:endParaRPr lang="es-CO" dirty="0"/>
          </a:p>
        </p:txBody>
      </p:sp>
      <p:sp>
        <p:nvSpPr>
          <p:cNvPr id="3" name="2 Marcador de contenido"/>
          <p:cNvSpPr>
            <a:spLocks noGrp="1"/>
          </p:cNvSpPr>
          <p:nvPr>
            <p:ph sz="quarter" idx="1"/>
          </p:nvPr>
        </p:nvSpPr>
        <p:spPr/>
        <p:txBody>
          <a:bodyPr rtlCol="0">
            <a:normAutofit fontScale="92500" lnSpcReduction="10000"/>
          </a:bodyPr>
          <a:lstStyle/>
          <a:p>
            <a:pPr algn="just" eaLnBrk="1" fontAlgn="auto" hangingPunct="1">
              <a:spcAft>
                <a:spcPts val="0"/>
              </a:spcAft>
              <a:defRPr/>
            </a:pPr>
            <a:r>
              <a:rPr lang="es-CO" dirty="0" smtClean="0"/>
              <a:t>Peso </a:t>
            </a:r>
            <a:r>
              <a:rPr lang="es-CO" dirty="0"/>
              <a:t>de biomasa por hectárea: Peso de la biomasa en el campo después de la cosecha.</a:t>
            </a:r>
          </a:p>
          <a:p>
            <a:pPr algn="just" eaLnBrk="1" fontAlgn="auto" hangingPunct="1">
              <a:spcAft>
                <a:spcPts val="0"/>
              </a:spcAft>
              <a:defRPr/>
            </a:pPr>
            <a:r>
              <a:rPr lang="es-CO" dirty="0" smtClean="0"/>
              <a:t>Análisis </a:t>
            </a:r>
            <a:r>
              <a:rPr lang="es-CO" dirty="0"/>
              <a:t>de la composición orgánica química de la biomasa por hectárea: Cantidad de nutrientes que quedan en la biomasa por hectárea.</a:t>
            </a:r>
          </a:p>
          <a:p>
            <a:pPr algn="just" eaLnBrk="1" fontAlgn="auto" hangingPunct="1">
              <a:spcAft>
                <a:spcPts val="0"/>
              </a:spcAft>
              <a:defRPr/>
            </a:pPr>
            <a:r>
              <a:rPr lang="es-CO" dirty="0" smtClean="0"/>
              <a:t>Enfermedades </a:t>
            </a:r>
            <a:r>
              <a:rPr lang="es-CO" dirty="0"/>
              <a:t>en tallos y hojas: Definir fitopatógenos de importancia económica en las plantas antes de la cosecha.</a:t>
            </a:r>
          </a:p>
          <a:p>
            <a:pPr eaLnBrk="1" fontAlgn="auto" hangingPunct="1">
              <a:spcAft>
                <a:spcPts val="0"/>
              </a:spcAft>
              <a:defRPr/>
            </a:pPr>
            <a:r>
              <a:rPr lang="es-CO" dirty="0" smtClean="0"/>
              <a:t>Presencia </a:t>
            </a:r>
            <a:r>
              <a:rPr lang="es-CO" dirty="0"/>
              <a:t>de Ácaros en los tallos y hojas. </a:t>
            </a:r>
          </a:p>
          <a:p>
            <a:pPr eaLnBrk="1" fontAlgn="auto" hangingPunct="1">
              <a:spcAft>
                <a:spcPts val="0"/>
              </a:spcAft>
              <a:buFont typeface="Wingdings" pitchFamily="2" charset="2"/>
              <a:buNone/>
              <a:defRPr/>
            </a:pPr>
            <a:r>
              <a:rPr lang="es-CO" dirty="0"/>
              <a:t> </a:t>
            </a:r>
          </a:p>
          <a:p>
            <a:pPr eaLnBrk="1" fontAlgn="auto" hangingPunct="1">
              <a:spcAft>
                <a:spcPts val="0"/>
              </a:spcAft>
              <a:defRPr/>
            </a:pPr>
            <a:endParaRPr lang="es-CO" dirty="0"/>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2 Marcador de contenido"/>
          <p:cNvSpPr>
            <a:spLocks noGrp="1"/>
          </p:cNvSpPr>
          <p:nvPr>
            <p:ph idx="1"/>
          </p:nvPr>
        </p:nvSpPr>
        <p:spPr/>
        <p:txBody>
          <a:bodyPr/>
          <a:lstStyle/>
          <a:p>
            <a:pPr eaLnBrk="1" hangingPunct="1"/>
            <a:endParaRPr lang="es-CO" sz="3600" b="1" smtClean="0"/>
          </a:p>
          <a:p>
            <a:pPr eaLnBrk="1" hangingPunct="1"/>
            <a:r>
              <a:rPr lang="es-CO" sz="3600" b="1" smtClean="0"/>
              <a:t>ANALISIS DE RESULTADOS DE LA MUESTRA 1 </a:t>
            </a:r>
            <a:endParaRPr lang="es-CO" sz="3600" smtClean="0"/>
          </a:p>
          <a:p>
            <a:pPr eaLnBrk="1" hangingPunct="1"/>
            <a:endParaRPr lang="es-CO"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979613" y="0"/>
            <a:ext cx="6707187" cy="1484313"/>
          </a:xfrm>
        </p:spPr>
        <p:txBody>
          <a:bodyPr>
            <a:normAutofit fontScale="90000"/>
          </a:bodyPr>
          <a:lstStyle/>
          <a:p>
            <a:pPr algn="l" eaLnBrk="1" fontAlgn="auto" hangingPunct="1">
              <a:spcAft>
                <a:spcPts val="0"/>
              </a:spcAft>
              <a:defRPr/>
            </a:pPr>
            <a:r>
              <a:rPr lang="es-CO" sz="3600" b="1" dirty="0" smtClean="0"/>
              <a:t/>
            </a:r>
            <a:br>
              <a:rPr lang="es-CO" sz="3600" b="1" dirty="0" smtClean="0"/>
            </a:br>
            <a:r>
              <a:rPr lang="es-CO" sz="2000" b="1" dirty="0" smtClean="0"/>
              <a:t/>
            </a:r>
            <a:br>
              <a:rPr lang="es-CO" sz="2000" b="1" dirty="0" smtClean="0"/>
            </a:br>
            <a:r>
              <a:rPr lang="es-CO" sz="2000" b="1" dirty="0" smtClean="0"/>
              <a:t/>
            </a:r>
            <a:br>
              <a:rPr lang="es-CO" sz="2000" b="1" dirty="0" smtClean="0"/>
            </a:br>
            <a:r>
              <a:rPr lang="es-CO" sz="2000" b="1" dirty="0" smtClean="0"/>
              <a:t/>
            </a:r>
            <a:br>
              <a:rPr lang="es-CO" sz="2000" b="1" dirty="0" smtClean="0"/>
            </a:br>
            <a:r>
              <a:rPr lang="es-CO" sz="3100" b="1" dirty="0" smtClean="0"/>
              <a:t>CANTIDAD DE BIOMASA DE ARROZ POR HECTAREA DESPUÉS DE LA COSECHA</a:t>
            </a:r>
            <a:r>
              <a:rPr lang="es-CO" sz="3100" dirty="0" smtClean="0"/>
              <a:t/>
            </a:r>
            <a:br>
              <a:rPr lang="es-CO" sz="3100" dirty="0" smtClean="0"/>
            </a:br>
            <a:r>
              <a:rPr lang="es-CO" dirty="0"/>
              <a:t/>
            </a:r>
            <a:br>
              <a:rPr lang="es-CO" dirty="0"/>
            </a:br>
            <a:endParaRPr lang="es-CO" dirty="0"/>
          </a:p>
        </p:txBody>
      </p:sp>
      <p:graphicFrame>
        <p:nvGraphicFramePr>
          <p:cNvPr id="7" name="6 Marcador de contenido"/>
          <p:cNvGraphicFramePr>
            <a:graphicFrameLocks noGrp="1"/>
          </p:cNvGraphicFramePr>
          <p:nvPr>
            <p:ph idx="1"/>
          </p:nvPr>
        </p:nvGraphicFramePr>
        <p:xfrm>
          <a:off x="1835150" y="1700213"/>
          <a:ext cx="7308850" cy="5157787"/>
        </p:xfrm>
        <a:graphic>
          <a:graphicData uri="http://schemas.openxmlformats.org/drawingml/2006/table">
            <a:tbl>
              <a:tblPr/>
              <a:tblGrid>
                <a:gridCol w="1091284"/>
                <a:gridCol w="1191394"/>
                <a:gridCol w="1422184"/>
                <a:gridCol w="1408429"/>
                <a:gridCol w="1082878"/>
                <a:gridCol w="1112682"/>
              </a:tblGrid>
              <a:tr h="1729006">
                <a:tc>
                  <a:txBody>
                    <a:bodyPr/>
                    <a:lstStyle/>
                    <a:p>
                      <a:pPr algn="ctr">
                        <a:lnSpc>
                          <a:spcPct val="115000"/>
                        </a:lnSpc>
                        <a:spcAft>
                          <a:spcPts val="0"/>
                        </a:spcAft>
                      </a:pPr>
                      <a:r>
                        <a:rPr lang="es-CO" sz="1400" b="1" dirty="0">
                          <a:solidFill>
                            <a:srgbClr val="000000"/>
                          </a:solidFill>
                          <a:latin typeface="Arial"/>
                          <a:ea typeface="Times New Roman"/>
                        </a:rPr>
                        <a:t>FINCA</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b="1" dirty="0">
                          <a:solidFill>
                            <a:srgbClr val="000000"/>
                          </a:solidFill>
                          <a:latin typeface="Arial"/>
                          <a:ea typeface="Times New Roman"/>
                        </a:rPr>
                        <a:t>VARIEDAD</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b="1">
                          <a:solidFill>
                            <a:srgbClr val="000000"/>
                          </a:solidFill>
                          <a:latin typeface="Arial"/>
                          <a:ea typeface="Times New Roman"/>
                        </a:rPr>
                        <a:t>PROMEDIO DE BIOMASA AEREA (Kg/ha)</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b="1">
                          <a:solidFill>
                            <a:srgbClr val="000000"/>
                          </a:solidFill>
                          <a:latin typeface="Arial"/>
                          <a:ea typeface="Times New Roman"/>
                        </a:rPr>
                        <a:t>PROMEDIO DE PESO DE RAICES (Kg/ha)</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b="1">
                          <a:solidFill>
                            <a:srgbClr val="000000"/>
                          </a:solidFill>
                          <a:latin typeface="Arial"/>
                          <a:ea typeface="Times New Roman"/>
                        </a:rPr>
                        <a:t>TOTAL PESO BIOMASA (Kg/ha)</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b="1">
                          <a:solidFill>
                            <a:srgbClr val="000000"/>
                          </a:solidFill>
                          <a:latin typeface="Arial"/>
                          <a:ea typeface="Times New Roman"/>
                        </a:rPr>
                        <a:t>RENDIMIENTO (Kg/ha)</a:t>
                      </a:r>
                      <a:r>
                        <a:rPr lang="es-CO" sz="1400" b="1" baseline="30000">
                          <a:solidFill>
                            <a:srgbClr val="000000"/>
                          </a:solidFill>
                          <a:latin typeface="Arial"/>
                          <a:ea typeface="Times New Roman"/>
                        </a:rPr>
                        <a:t>1</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09746">
                <a:tc>
                  <a:txBody>
                    <a:bodyPr/>
                    <a:lstStyle/>
                    <a:p>
                      <a:pPr algn="ctr">
                        <a:lnSpc>
                          <a:spcPct val="115000"/>
                        </a:lnSpc>
                        <a:spcAft>
                          <a:spcPts val="0"/>
                        </a:spcAft>
                      </a:pPr>
                      <a:r>
                        <a:rPr lang="es-CO" sz="1400">
                          <a:solidFill>
                            <a:srgbClr val="000000"/>
                          </a:solidFill>
                          <a:latin typeface="Arial"/>
                          <a:ea typeface="Times New Roman"/>
                        </a:rPr>
                        <a:t>Las Abejas</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Aceituno 25-26</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25.300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16.400</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41.700</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4.030</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84921">
                <a:tc>
                  <a:txBody>
                    <a:bodyPr/>
                    <a:lstStyle/>
                    <a:p>
                      <a:pPr algn="ctr">
                        <a:lnSpc>
                          <a:spcPct val="115000"/>
                        </a:lnSpc>
                        <a:spcAft>
                          <a:spcPts val="0"/>
                        </a:spcAft>
                      </a:pPr>
                      <a:r>
                        <a:rPr lang="es-CO" sz="1400">
                          <a:solidFill>
                            <a:srgbClr val="000000"/>
                          </a:solidFill>
                          <a:latin typeface="Arial"/>
                          <a:ea typeface="Times New Roman"/>
                        </a:rPr>
                        <a:t>Campo Alegre</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Coprosem 304</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18.200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12.900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30.100</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3.720</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84921">
                <a:tc>
                  <a:txBody>
                    <a:bodyPr/>
                    <a:lstStyle/>
                    <a:p>
                      <a:pPr algn="ctr">
                        <a:lnSpc>
                          <a:spcPct val="115000"/>
                        </a:lnSpc>
                        <a:spcAft>
                          <a:spcPts val="0"/>
                        </a:spcAft>
                      </a:pPr>
                      <a:r>
                        <a:rPr lang="es-CO" sz="1400">
                          <a:solidFill>
                            <a:srgbClr val="000000"/>
                          </a:solidFill>
                          <a:latin typeface="Arial"/>
                          <a:ea typeface="Times New Roman"/>
                        </a:rPr>
                        <a:t>Redención</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Coprosem 304</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19.500</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15.900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35.400</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5.146</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84921">
                <a:tc>
                  <a:txBody>
                    <a:bodyPr/>
                    <a:lstStyle/>
                    <a:p>
                      <a:pPr algn="ctr">
                        <a:lnSpc>
                          <a:spcPct val="115000"/>
                        </a:lnSpc>
                        <a:spcAft>
                          <a:spcPts val="0"/>
                        </a:spcAft>
                      </a:pPr>
                      <a:r>
                        <a:rPr lang="es-CO" sz="1400">
                          <a:solidFill>
                            <a:srgbClr val="000000"/>
                          </a:solidFill>
                          <a:latin typeface="Arial"/>
                          <a:ea typeface="Times New Roman"/>
                        </a:rPr>
                        <a:t>Calenturas</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Fedearroz 369</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15.900</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14.100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30.000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4.340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764272">
                <a:tc>
                  <a:txBody>
                    <a:bodyPr/>
                    <a:lstStyle/>
                    <a:p>
                      <a:pPr algn="ctr">
                        <a:lnSpc>
                          <a:spcPct val="115000"/>
                        </a:lnSpc>
                        <a:spcAft>
                          <a:spcPts val="0"/>
                        </a:spcAft>
                      </a:pPr>
                      <a:r>
                        <a:rPr lang="es-CO" sz="1400">
                          <a:solidFill>
                            <a:srgbClr val="000000"/>
                          </a:solidFill>
                          <a:latin typeface="Arial"/>
                          <a:ea typeface="Times New Roman"/>
                        </a:rPr>
                        <a:t>San Juan</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Mocary</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a:solidFill>
                            <a:srgbClr val="000000"/>
                          </a:solidFill>
                          <a:latin typeface="Arial"/>
                          <a:ea typeface="Times New Roman"/>
                        </a:rPr>
                        <a:t>16.700</a:t>
                      </a:r>
                      <a:endParaRPr lang="es-CO" sz="140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9.520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26.220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s-CO" sz="1400" dirty="0">
                          <a:solidFill>
                            <a:srgbClr val="000000"/>
                          </a:solidFill>
                          <a:latin typeface="Arial"/>
                          <a:ea typeface="Times New Roman"/>
                        </a:rPr>
                        <a:t>6.200</a:t>
                      </a:r>
                      <a:endParaRPr lang="es-CO" sz="1400" dirty="0">
                        <a:latin typeface="Arial"/>
                        <a:ea typeface="Calibri"/>
                      </a:endParaRPr>
                    </a:p>
                  </a:txBody>
                  <a:tcPr marL="17781" marR="17781"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Theme_Mod_theme">
  <a:themeElements>
    <a:clrScheme name="Mod">
      <a:dk1>
        <a:sysClr val="windowText" lastClr="000000"/>
      </a:dk1>
      <a:lt1>
        <a:sysClr val="window" lastClr="FFFFFF"/>
      </a:lt1>
      <a:dk2>
        <a:srgbClr val="065218"/>
      </a:dk2>
      <a:lt2>
        <a:srgbClr val="EDF3AE"/>
      </a:lt2>
      <a:accent1>
        <a:srgbClr val="8FCB17"/>
      </a:accent1>
      <a:accent2>
        <a:srgbClr val="769F11"/>
      </a:accent2>
      <a:accent3>
        <a:srgbClr val="D4E336"/>
      </a:accent3>
      <a:accent4>
        <a:srgbClr val="0C8228"/>
      </a:accent4>
      <a:accent5>
        <a:srgbClr val="C0EDA8"/>
      </a:accent5>
      <a:accent6>
        <a:srgbClr val="3B4F18"/>
      </a:accent6>
      <a:hlink>
        <a:srgbClr val="0A6A21"/>
      </a:hlink>
      <a:folHlink>
        <a:srgbClr val="406EA5"/>
      </a:folHlink>
    </a:clrScheme>
    <a:fontScheme name="Mod">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od">
      <a:fillStyleLst>
        <a:solidFill>
          <a:schemeClr val="phClr"/>
        </a:solidFill>
        <a:solidFill>
          <a:schemeClr val="phClr">
            <a:tint val="80000"/>
          </a:schemeClr>
        </a:solidFill>
        <a:solidFill>
          <a:schemeClr val="phClr">
            <a:shade val="30000"/>
            <a:satMod val="150000"/>
          </a:schemeClr>
        </a:solidFill>
      </a:fillStyleLst>
      <a:lnStyleLst>
        <a:ln w="9525" cap="flat" cmpd="sng" algn="ctr">
          <a:solidFill>
            <a:schemeClr val="phClr">
              <a:tint val="90000"/>
              <a:satMod val="105000"/>
            </a:schemeClr>
          </a:solidFill>
          <a:prstDash val="solid"/>
        </a:ln>
        <a:ln w="50800" cap="flat" cmpd="sng" algn="ctr">
          <a:solidFill>
            <a:schemeClr val="phClr">
              <a:tint val="90000"/>
            </a:schemeClr>
          </a:solidFill>
          <a:prstDash val="solid"/>
        </a:ln>
        <a:ln w="76200" cap="flat" cmpd="dbl" algn="ctr">
          <a:solidFill>
            <a:schemeClr val="phClr">
              <a:tint val="90000"/>
            </a:schemeClr>
          </a:solidFill>
          <a:prstDash val="solid"/>
        </a:ln>
      </a:lnStyleLst>
      <a:effectStyleLst>
        <a:effectStyle>
          <a:effectLst/>
        </a:effectStyle>
        <a:effectStyle>
          <a:effectLst>
            <a:outerShdw blurRad="76200" dist="25400" dir="5400000" sx="101000" sy="101000" rotWithShape="0">
              <a:srgbClr val="000000">
                <a:alpha val="50000"/>
              </a:srgbClr>
            </a:outerShdw>
          </a:effectLst>
        </a:effectStyle>
        <a:effectStyle>
          <a:effectLst>
            <a:outerShdw blurRad="76200" dist="50800" dir="5400000" sx="101000" sy="101000" rotWithShape="0">
              <a:srgbClr val="000000">
                <a:alpha val="50000"/>
              </a:srgbClr>
            </a:outerShdw>
            <a:reflection blurRad="12700" stA="30000" endPos="30000" dist="50800" dir="5400000" sy="-100000" rotWithShape="0"/>
          </a:effectLst>
          <a:scene3d>
            <a:camera prst="orthographicFront">
              <a:rot lat="0" lon="0" rev="0"/>
            </a:camera>
            <a:lightRig rig="twoPt" dir="t">
              <a:rot lat="0" lon="0" rev="5400000"/>
            </a:lightRig>
          </a:scene3d>
          <a:sp3d prstMaterial="softmetal">
            <a:bevelT w="63500" h="25400" prst="coolSlant"/>
          </a:sp3d>
        </a:effectStyle>
      </a:effectStyleLst>
      <a:bgFillStyleLst>
        <a:solidFill>
          <a:schemeClr val="phClr">
            <a:satMod val="125000"/>
          </a:schemeClr>
        </a:solidFill>
        <a:solidFill>
          <a:schemeClr val="phClr">
            <a:shade val="30000"/>
            <a:satMod val="150000"/>
          </a:schemeClr>
        </a:solidFill>
        <a:gradFill>
          <a:gsLst>
            <a:gs pos="0">
              <a:schemeClr val="phClr">
                <a:tint val="100000"/>
                <a:shade val="80000"/>
                <a:satMod val="135000"/>
              </a:schemeClr>
            </a:gs>
            <a:gs pos="55000">
              <a:schemeClr val="phClr">
                <a:tint val="70000"/>
                <a:shade val="100000"/>
                <a:satMod val="150000"/>
              </a:schemeClr>
            </a:gs>
            <a:gs pos="100000">
              <a:schemeClr val="phClr">
                <a:tint val="70000"/>
                <a:shade val="100000"/>
                <a:satMod val="150000"/>
              </a:schemeClr>
            </a:gs>
          </a:gsLst>
          <a:lin ang="5400000" scaled="0"/>
        </a:gradFill>
      </a:bgFillStyleLst>
    </a:fmtScheme>
  </a:themeElements>
  <a:objectDefaults/>
  <a:extraClrSchemeLst/>
</a:theme>
</file>

<file path=ppt/theme/themeOverride1.xml><?xml version="1.0" encoding="utf-8"?>
<a:themeOverride xmlns:a="http://schemas.openxmlformats.org/drawingml/2006/main">
  <a:clrScheme name="Mod">
    <a:dk1>
      <a:sysClr val="windowText" lastClr="000000"/>
    </a:dk1>
    <a:lt1>
      <a:sysClr val="window" lastClr="FFFFFF"/>
    </a:lt1>
    <a:dk2>
      <a:srgbClr val="065218"/>
    </a:dk2>
    <a:lt2>
      <a:srgbClr val="EDF3AE"/>
    </a:lt2>
    <a:accent1>
      <a:srgbClr val="8FCB17"/>
    </a:accent1>
    <a:accent2>
      <a:srgbClr val="769F11"/>
    </a:accent2>
    <a:accent3>
      <a:srgbClr val="D4E336"/>
    </a:accent3>
    <a:accent4>
      <a:srgbClr val="0C8228"/>
    </a:accent4>
    <a:accent5>
      <a:srgbClr val="C0EDA8"/>
    </a:accent5>
    <a:accent6>
      <a:srgbClr val="3B4F18"/>
    </a:accent6>
    <a:hlink>
      <a:srgbClr val="0A6A21"/>
    </a:hlink>
    <a:folHlink>
      <a:srgbClr val="406EA5"/>
    </a:folHlink>
  </a:clrScheme>
  <a:fontScheme name="Mod">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od">
    <a:fillStyleLst>
      <a:solidFill>
        <a:schemeClr val="phClr"/>
      </a:solidFill>
      <a:solidFill>
        <a:schemeClr val="phClr">
          <a:tint val="80000"/>
        </a:schemeClr>
      </a:solidFill>
      <a:solidFill>
        <a:schemeClr val="phClr">
          <a:shade val="30000"/>
          <a:satMod val="150000"/>
        </a:schemeClr>
      </a:solidFill>
    </a:fillStyleLst>
    <a:lnStyleLst>
      <a:ln w="9525" cap="flat" cmpd="sng" algn="ctr">
        <a:solidFill>
          <a:schemeClr val="phClr">
            <a:tint val="90000"/>
            <a:satMod val="105000"/>
          </a:schemeClr>
        </a:solidFill>
        <a:prstDash val="solid"/>
      </a:ln>
      <a:ln w="50800" cap="flat" cmpd="sng" algn="ctr">
        <a:solidFill>
          <a:schemeClr val="phClr">
            <a:tint val="90000"/>
          </a:schemeClr>
        </a:solidFill>
        <a:prstDash val="solid"/>
      </a:ln>
      <a:ln w="76200" cap="flat" cmpd="dbl" algn="ctr">
        <a:solidFill>
          <a:schemeClr val="phClr">
            <a:tint val="90000"/>
          </a:schemeClr>
        </a:solidFill>
        <a:prstDash val="solid"/>
      </a:ln>
    </a:lnStyleLst>
    <a:effectStyleLst>
      <a:effectStyle>
        <a:effectLst/>
      </a:effectStyle>
      <a:effectStyle>
        <a:effectLst>
          <a:outerShdw blurRad="76200" dist="25400" dir="5400000" sx="101000" sy="101000" rotWithShape="0">
            <a:srgbClr val="000000">
              <a:alpha val="50000"/>
            </a:srgbClr>
          </a:outerShdw>
        </a:effectLst>
      </a:effectStyle>
      <a:effectStyle>
        <a:effectLst>
          <a:outerShdw blurRad="76200" dist="50800" dir="5400000" sx="101000" sy="101000" rotWithShape="0">
            <a:srgbClr val="000000">
              <a:alpha val="50000"/>
            </a:srgbClr>
          </a:outerShdw>
          <a:reflection blurRad="12700" stA="30000" endPos="30000" dist="50800" dir="5400000" sy="-100000" rotWithShape="0"/>
        </a:effectLst>
        <a:scene3d>
          <a:camera prst="orthographicFront">
            <a:rot lat="0" lon="0" rev="0"/>
          </a:camera>
          <a:lightRig rig="twoPt" dir="t">
            <a:rot lat="0" lon="0" rev="5400000"/>
          </a:lightRig>
        </a:scene3d>
        <a:sp3d prstMaterial="softmetal">
          <a:bevelT w="63500" h="25400" prst="coolSlant"/>
        </a:sp3d>
      </a:effectStyle>
    </a:effectStyleLst>
    <a:bgFillStyleLst>
      <a:solidFill>
        <a:schemeClr val="phClr">
          <a:satMod val="125000"/>
        </a:schemeClr>
      </a:solidFill>
      <a:solidFill>
        <a:schemeClr val="phClr">
          <a:shade val="30000"/>
          <a:satMod val="150000"/>
        </a:schemeClr>
      </a:solidFill>
      <a:gradFill>
        <a:gsLst>
          <a:gs pos="0">
            <a:schemeClr val="phClr">
              <a:tint val="100000"/>
              <a:shade val="80000"/>
              <a:satMod val="135000"/>
            </a:schemeClr>
          </a:gs>
          <a:gs pos="55000">
            <a:schemeClr val="phClr">
              <a:tint val="70000"/>
              <a:shade val="100000"/>
              <a:satMod val="150000"/>
            </a:schemeClr>
          </a:gs>
          <a:gs pos="100000">
            <a:schemeClr val="phClr">
              <a:tint val="70000"/>
              <a:shade val="100000"/>
              <a:satMod val="150000"/>
            </a:schemeClr>
          </a:gs>
        </a:gsLst>
        <a:lin ang="5400000" scaled="0"/>
      </a:gradFill>
    </a:bgFillStyleLst>
  </a:fmtScheme>
</a:themeOverride>
</file>

<file path=ppt/theme/themeOverride2.xml><?xml version="1.0" encoding="utf-8"?>
<a:themeOverride xmlns:a="http://schemas.openxmlformats.org/drawingml/2006/main">
  <a:clrScheme name="Mod">
    <a:dk1>
      <a:sysClr val="windowText" lastClr="000000"/>
    </a:dk1>
    <a:lt1>
      <a:sysClr val="window" lastClr="FFFFFF"/>
    </a:lt1>
    <a:dk2>
      <a:srgbClr val="065218"/>
    </a:dk2>
    <a:lt2>
      <a:srgbClr val="EDF3AE"/>
    </a:lt2>
    <a:accent1>
      <a:srgbClr val="8FCB17"/>
    </a:accent1>
    <a:accent2>
      <a:srgbClr val="769F11"/>
    </a:accent2>
    <a:accent3>
      <a:srgbClr val="D4E336"/>
    </a:accent3>
    <a:accent4>
      <a:srgbClr val="0C8228"/>
    </a:accent4>
    <a:accent5>
      <a:srgbClr val="C0EDA8"/>
    </a:accent5>
    <a:accent6>
      <a:srgbClr val="3B4F18"/>
    </a:accent6>
    <a:hlink>
      <a:srgbClr val="0A6A21"/>
    </a:hlink>
    <a:folHlink>
      <a:srgbClr val="406EA5"/>
    </a:folHlink>
  </a:clrScheme>
  <a:fontScheme name="Mod">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od">
    <a:fillStyleLst>
      <a:solidFill>
        <a:schemeClr val="phClr"/>
      </a:solidFill>
      <a:solidFill>
        <a:schemeClr val="phClr">
          <a:tint val="80000"/>
        </a:schemeClr>
      </a:solidFill>
      <a:solidFill>
        <a:schemeClr val="phClr">
          <a:shade val="30000"/>
          <a:satMod val="150000"/>
        </a:schemeClr>
      </a:solidFill>
    </a:fillStyleLst>
    <a:lnStyleLst>
      <a:ln w="9525" cap="flat" cmpd="sng" algn="ctr">
        <a:solidFill>
          <a:schemeClr val="phClr">
            <a:tint val="90000"/>
            <a:satMod val="105000"/>
          </a:schemeClr>
        </a:solidFill>
        <a:prstDash val="solid"/>
      </a:ln>
      <a:ln w="50800" cap="flat" cmpd="sng" algn="ctr">
        <a:solidFill>
          <a:schemeClr val="phClr">
            <a:tint val="90000"/>
          </a:schemeClr>
        </a:solidFill>
        <a:prstDash val="solid"/>
      </a:ln>
      <a:ln w="76200" cap="flat" cmpd="dbl" algn="ctr">
        <a:solidFill>
          <a:schemeClr val="phClr">
            <a:tint val="90000"/>
          </a:schemeClr>
        </a:solidFill>
        <a:prstDash val="solid"/>
      </a:ln>
    </a:lnStyleLst>
    <a:effectStyleLst>
      <a:effectStyle>
        <a:effectLst/>
      </a:effectStyle>
      <a:effectStyle>
        <a:effectLst>
          <a:outerShdw blurRad="76200" dist="25400" dir="5400000" sx="101000" sy="101000" rotWithShape="0">
            <a:srgbClr val="000000">
              <a:alpha val="50000"/>
            </a:srgbClr>
          </a:outerShdw>
        </a:effectLst>
      </a:effectStyle>
      <a:effectStyle>
        <a:effectLst>
          <a:outerShdw blurRad="76200" dist="50800" dir="5400000" sx="101000" sy="101000" rotWithShape="0">
            <a:srgbClr val="000000">
              <a:alpha val="50000"/>
            </a:srgbClr>
          </a:outerShdw>
          <a:reflection blurRad="12700" stA="30000" endPos="30000" dist="50800" dir="5400000" sy="-100000" rotWithShape="0"/>
        </a:effectLst>
        <a:scene3d>
          <a:camera prst="orthographicFront">
            <a:rot lat="0" lon="0" rev="0"/>
          </a:camera>
          <a:lightRig rig="twoPt" dir="t">
            <a:rot lat="0" lon="0" rev="5400000"/>
          </a:lightRig>
        </a:scene3d>
        <a:sp3d prstMaterial="softmetal">
          <a:bevelT w="63500" h="25400" prst="coolSlant"/>
        </a:sp3d>
      </a:effectStyle>
    </a:effectStyleLst>
    <a:bgFillStyleLst>
      <a:solidFill>
        <a:schemeClr val="phClr">
          <a:satMod val="125000"/>
        </a:schemeClr>
      </a:solidFill>
      <a:solidFill>
        <a:schemeClr val="phClr">
          <a:shade val="30000"/>
          <a:satMod val="150000"/>
        </a:schemeClr>
      </a:solidFill>
      <a:gradFill>
        <a:gsLst>
          <a:gs pos="0">
            <a:schemeClr val="phClr">
              <a:tint val="100000"/>
              <a:shade val="80000"/>
              <a:satMod val="135000"/>
            </a:schemeClr>
          </a:gs>
          <a:gs pos="55000">
            <a:schemeClr val="phClr">
              <a:tint val="70000"/>
              <a:shade val="100000"/>
              <a:satMod val="150000"/>
            </a:schemeClr>
          </a:gs>
          <a:gs pos="100000">
            <a:schemeClr val="phClr">
              <a:tint val="70000"/>
              <a:shade val="100000"/>
              <a:satMod val="15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Theme_Mod_theme</Template>
  <TotalTime>100</TotalTime>
  <Words>1375</Words>
  <Application>Microsoft Office PowerPoint</Application>
  <PresentationFormat>On-screen Show (4:3)</PresentationFormat>
  <Paragraphs>687</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Trebuchet MS</vt:lpstr>
      <vt:lpstr>Calibri</vt:lpstr>
      <vt:lpstr>Wingdings</vt:lpstr>
      <vt:lpstr>Times New Roman</vt:lpstr>
      <vt:lpstr>Theme_Mod_theme</vt:lpstr>
      <vt:lpstr>IMPORTANCIA DEL MANEJO DE LA BIOMASA POST COSECHA EN UN CULTIVO DE ARROZ PARA INCREMENTAR EL POTENCIAL PRODUCTIVO DE LOS SUELOS Y DISMINUIR EL DAÑO POR ENFERMEDADES EN EL CASANARE, COLOMBIA. </vt:lpstr>
      <vt:lpstr> OBJETIVOS </vt:lpstr>
      <vt:lpstr>UBICACIÓN. </vt:lpstr>
      <vt:lpstr>METODOLOGÍA. </vt:lpstr>
      <vt:lpstr>PowerPoint Presentation</vt:lpstr>
      <vt:lpstr>PowerPoint Presentation</vt:lpstr>
      <vt:lpstr> VARIABLES EVALUADAS </vt:lpstr>
      <vt:lpstr>PowerPoint Presentation</vt:lpstr>
      <vt:lpstr>    CANTIDAD DE BIOMASA DE ARROZ POR HECTAREA DESPUÉS DE LA COSECHA  </vt:lpstr>
      <vt:lpstr>  CANTIDAD DE BIOMASA DE ARROZ POR HECTAREA DESPUÉS DE LA COSECHA vs RENDIMIENTO  </vt:lpstr>
      <vt:lpstr>PowerPoint Presentation</vt:lpstr>
      <vt:lpstr> CARACTERIZACIÓN Y COMPOSICION DE MATERIAL ORGÁNICO DE LA BIOMASA DE ARROZ DESPUÉS DE LA COSECHA. </vt:lpstr>
      <vt:lpstr>CANTIDAD DE NUTRIENTES QUE CONTIENE LA BIOMASA DE ARROZ EN UNA HECTAREA</vt:lpstr>
      <vt:lpstr>  BULTOS DE FERTILIZANTE QUE CONTIENE LA BIOMASA DE ARROZ EN UNA HECTAREA </vt:lpstr>
      <vt:lpstr>PowerPoint Presentation</vt:lpstr>
      <vt:lpstr> DIAGNOSTICO FITOPATOLOGICO Y DE ACAROS EN EL ARROZ ANTES DE LA COSECHA </vt:lpstr>
      <vt:lpstr> PRESENCIA DE FITOPATOGENOS Y DE ACAROS EN PORCENTAJE EN LOS LOTES EVALUADOS </vt:lpstr>
      <vt:lpstr>CONCLUSIONES</vt:lpstr>
      <vt:lpstr>PowerPoint Presentation</vt:lpstr>
      <vt:lpstr>PowerPoint Presentation</vt:lpstr>
      <vt:lpstr>LA PROPUESTA DE ORIUS BIOTECNOLOGIA ES:</vt:lpstr>
      <vt:lpstr>PowerPoint Presentation</vt:lpstr>
      <vt:lpstr>.</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IMPORTANCIA DEL MANEJO DE LA BIOMASA POST COSECHA EN UN CULTIVO DE ARROZ PARA INCREMENTAR EL POTENCIAL PRODUCTIVO DE LOS SUELOS Y DISMINUIR EL DAÑO POR ENFERMEDADES EN EL CASANARE, COLOMBIA.</dc:title>
  <dc:creator>OJEDAS QUIÑONES</dc:creator>
  <cp:lastModifiedBy>MARIO DELGADO</cp:lastModifiedBy>
  <cp:revision>10</cp:revision>
  <dcterms:created xsi:type="dcterms:W3CDTF">2012-03-25T17:59:04Z</dcterms:created>
  <dcterms:modified xsi:type="dcterms:W3CDTF">2012-03-26T04:40:08Z</dcterms:modified>
</cp:coreProperties>
</file>

<file path=docProps/thumbnail.jpeg>
</file>